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48" r:id="rId2"/>
  </p:sldMasterIdLst>
  <p:notesMasterIdLst>
    <p:notesMasterId r:id="rId20"/>
  </p:notesMasterIdLst>
  <p:sldIdLst>
    <p:sldId id="312" r:id="rId3"/>
    <p:sldId id="259" r:id="rId4"/>
    <p:sldId id="295" r:id="rId5"/>
    <p:sldId id="296" r:id="rId6"/>
    <p:sldId id="298" r:id="rId7"/>
    <p:sldId id="297" r:id="rId8"/>
    <p:sldId id="299" r:id="rId9"/>
    <p:sldId id="300" r:id="rId10"/>
    <p:sldId id="301" r:id="rId11"/>
    <p:sldId id="305" r:id="rId12"/>
    <p:sldId id="302" r:id="rId13"/>
    <p:sldId id="303" r:id="rId14"/>
    <p:sldId id="307" r:id="rId15"/>
    <p:sldId id="309" r:id="rId16"/>
    <p:sldId id="313" r:id="rId17"/>
    <p:sldId id="314" r:id="rId18"/>
    <p:sldId id="306"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77F4"/>
    <a:srgbClr val="FFE699"/>
    <a:srgbClr val="ED6E3B"/>
    <a:srgbClr val="F7BBA3"/>
    <a:srgbClr val="FFFFFF"/>
    <a:srgbClr val="F18D65"/>
    <a:srgbClr val="8D9AF7"/>
    <a:srgbClr val="071369"/>
    <a:srgbClr val="0B1C99"/>
    <a:srgbClr val="DBD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13DC6-4EEA-469C-89F7-FA79BF8AE102}" v="402" dt="2022-12-05T15:32:06.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561" autoAdjust="0"/>
    <p:restoredTop sz="79003" autoAdjust="0"/>
  </p:normalViewPr>
  <p:slideViewPr>
    <p:cSldViewPr snapToGrid="0" showGuides="1">
      <p:cViewPr>
        <p:scale>
          <a:sx n="125" d="100"/>
          <a:sy n="125" d="100"/>
        </p:scale>
        <p:origin x="2084" y="872"/>
      </p:cViewPr>
      <p:guideLst>
        <p:guide orient="horz" pos="2205"/>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소희" userId="292a1162-0793-4577-a94d-2dae0dfa5995" providerId="ADAL" clId="{B7D13DC6-4EEA-469C-89F7-FA79BF8AE102}"/>
    <pc:docChg chg="undo custSel addSld delSld modSld sldOrd addMainMaster modMainMaster">
      <pc:chgData name="김소희" userId="292a1162-0793-4577-a94d-2dae0dfa5995" providerId="ADAL" clId="{B7D13DC6-4EEA-469C-89F7-FA79BF8AE102}" dt="2022-12-05T15:32:29.442" v="3841" actId="1076"/>
      <pc:docMkLst>
        <pc:docMk/>
      </pc:docMkLst>
      <pc:sldChg chg="addSp delSp modSp del mod">
        <pc:chgData name="김소희" userId="292a1162-0793-4577-a94d-2dae0dfa5995" providerId="ADAL" clId="{B7D13DC6-4EEA-469C-89F7-FA79BF8AE102}" dt="2022-12-05T11:02:16.322" v="90" actId="47"/>
        <pc:sldMkLst>
          <pc:docMk/>
          <pc:sldMk cId="2446456825" sldId="257"/>
        </pc:sldMkLst>
        <pc:spChg chg="del mod">
          <ac:chgData name="김소희" userId="292a1162-0793-4577-a94d-2dae0dfa5995" providerId="ADAL" clId="{B7D13DC6-4EEA-469C-89F7-FA79BF8AE102}" dt="2022-12-05T10:57:51.591" v="18" actId="21"/>
          <ac:spMkLst>
            <pc:docMk/>
            <pc:sldMk cId="2446456825" sldId="257"/>
            <ac:spMk id="2" creationId="{723FC6EC-1D9F-BD09-E693-16663270BA0C}"/>
          </ac:spMkLst>
        </pc:spChg>
        <pc:spChg chg="add mod">
          <ac:chgData name="김소희" userId="292a1162-0793-4577-a94d-2dae0dfa5995" providerId="ADAL" clId="{B7D13DC6-4EEA-469C-89F7-FA79BF8AE102}" dt="2022-12-05T10:57:43.771" v="17" actId="1076"/>
          <ac:spMkLst>
            <pc:docMk/>
            <pc:sldMk cId="2446456825" sldId="257"/>
            <ac:spMk id="3" creationId="{474331AC-248C-8565-C7D4-D8F57A52CF99}"/>
          </ac:spMkLst>
        </pc:spChg>
        <pc:spChg chg="mod">
          <ac:chgData name="김소희" userId="292a1162-0793-4577-a94d-2dae0dfa5995" providerId="ADAL" clId="{B7D13DC6-4EEA-469C-89F7-FA79BF8AE102}" dt="2022-12-05T10:59:53.941" v="59" actId="1076"/>
          <ac:spMkLst>
            <pc:docMk/>
            <pc:sldMk cId="2446456825" sldId="257"/>
            <ac:spMk id="4" creationId="{5018797D-7F82-F771-AFE9-6BC2D758F841}"/>
          </ac:spMkLst>
        </pc:spChg>
        <pc:spChg chg="add del mod">
          <ac:chgData name="김소희" userId="292a1162-0793-4577-a94d-2dae0dfa5995" providerId="ADAL" clId="{B7D13DC6-4EEA-469C-89F7-FA79BF8AE102}" dt="2022-12-05T10:57:54.256" v="19" actId="478"/>
          <ac:spMkLst>
            <pc:docMk/>
            <pc:sldMk cId="2446456825" sldId="257"/>
            <ac:spMk id="6" creationId="{A8045FCE-FA6A-6975-AD14-E16C0471652F}"/>
          </ac:spMkLst>
        </pc:spChg>
        <pc:cxnChg chg="add mod">
          <ac:chgData name="김소희" userId="292a1162-0793-4577-a94d-2dae0dfa5995" providerId="ADAL" clId="{B7D13DC6-4EEA-469C-89F7-FA79BF8AE102}" dt="2022-12-05T10:59:52.575" v="58" actId="1076"/>
          <ac:cxnSpMkLst>
            <pc:docMk/>
            <pc:sldMk cId="2446456825" sldId="257"/>
            <ac:cxnSpMk id="7" creationId="{F1965D59-5309-D1BF-802A-B2DA0D4959CE}"/>
          </ac:cxnSpMkLst>
        </pc:cxnChg>
      </pc:sldChg>
      <pc:sldChg chg="addSp delSp modSp mod modNotesTx">
        <pc:chgData name="김소희" userId="292a1162-0793-4577-a94d-2dae0dfa5995" providerId="ADAL" clId="{B7D13DC6-4EEA-469C-89F7-FA79BF8AE102}" dt="2022-12-05T15:32:06.885" v="3839" actId="478"/>
        <pc:sldMkLst>
          <pc:docMk/>
          <pc:sldMk cId="3100450580" sldId="259"/>
        </pc:sldMkLst>
        <pc:spChg chg="add del mod">
          <ac:chgData name="김소희" userId="292a1162-0793-4577-a94d-2dae0dfa5995" providerId="ADAL" clId="{B7D13DC6-4EEA-469C-89F7-FA79BF8AE102}" dt="2022-12-05T11:04:11.508" v="100" actId="478"/>
          <ac:spMkLst>
            <pc:docMk/>
            <pc:sldMk cId="3100450580" sldId="259"/>
            <ac:spMk id="2" creationId="{FA5DAA2D-5D58-38CE-3931-3CAAFCFF9E52}"/>
          </ac:spMkLst>
        </pc:spChg>
        <pc:spChg chg="add del">
          <ac:chgData name="김소희" userId="292a1162-0793-4577-a94d-2dae0dfa5995" providerId="ADAL" clId="{B7D13DC6-4EEA-469C-89F7-FA79BF8AE102}" dt="2022-12-05T12:50:43.673" v="1606" actId="22"/>
          <ac:spMkLst>
            <pc:docMk/>
            <pc:sldMk cId="3100450580" sldId="259"/>
            <ac:spMk id="3" creationId="{FBFE6230-AEAA-5D42-DDB9-15769D2880D0}"/>
          </ac:spMkLst>
        </pc:spChg>
        <pc:spChg chg="mod">
          <ac:chgData name="김소희" userId="292a1162-0793-4577-a94d-2dae0dfa5995" providerId="ADAL" clId="{B7D13DC6-4EEA-469C-89F7-FA79BF8AE102}" dt="2022-12-05T11:21:07.944" v="269" actId="33524"/>
          <ac:spMkLst>
            <pc:docMk/>
            <pc:sldMk cId="3100450580" sldId="259"/>
            <ac:spMk id="5" creationId="{979509AF-A27F-733C-57C1-9246C7112254}"/>
          </ac:spMkLst>
        </pc:spChg>
        <pc:spChg chg="mod">
          <ac:chgData name="김소희" userId="292a1162-0793-4577-a94d-2dae0dfa5995" providerId="ADAL" clId="{B7D13DC6-4EEA-469C-89F7-FA79BF8AE102}" dt="2022-12-05T12:38:18.555" v="1247" actId="20577"/>
          <ac:spMkLst>
            <pc:docMk/>
            <pc:sldMk cId="3100450580" sldId="259"/>
            <ac:spMk id="6" creationId="{F4158EA9-217C-AABE-3070-85E2CDEB9F77}"/>
          </ac:spMkLst>
        </pc:spChg>
        <pc:spChg chg="mod">
          <ac:chgData name="김소희" userId="292a1162-0793-4577-a94d-2dae0dfa5995" providerId="ADAL" clId="{B7D13DC6-4EEA-469C-89F7-FA79BF8AE102}" dt="2022-12-05T11:04:54.033" v="106" actId="14100"/>
          <ac:spMkLst>
            <pc:docMk/>
            <pc:sldMk cId="3100450580" sldId="259"/>
            <ac:spMk id="9" creationId="{05596BCF-D308-A29D-49E5-1678F5F8F27E}"/>
          </ac:spMkLst>
        </pc:spChg>
        <pc:spChg chg="mod">
          <ac:chgData name="김소희" userId="292a1162-0793-4577-a94d-2dae0dfa5995" providerId="ADAL" clId="{B7D13DC6-4EEA-469C-89F7-FA79BF8AE102}" dt="2022-12-05T11:26:22.931" v="412" actId="20577"/>
          <ac:spMkLst>
            <pc:docMk/>
            <pc:sldMk cId="3100450580" sldId="259"/>
            <ac:spMk id="10" creationId="{6B1221E7-2F24-10B2-4239-A036C43EFD68}"/>
          </ac:spMkLst>
        </pc:spChg>
        <pc:spChg chg="mod">
          <ac:chgData name="김소희" userId="292a1162-0793-4577-a94d-2dae0dfa5995" providerId="ADAL" clId="{B7D13DC6-4EEA-469C-89F7-FA79BF8AE102}" dt="2022-12-05T11:27:19.829" v="417" actId="1076"/>
          <ac:spMkLst>
            <pc:docMk/>
            <pc:sldMk cId="3100450580" sldId="259"/>
            <ac:spMk id="14" creationId="{A483C2C6-4E05-B405-0BDE-A51BE8BBC37F}"/>
          </ac:spMkLst>
        </pc:spChg>
        <pc:picChg chg="del mod">
          <ac:chgData name="김소희" userId="292a1162-0793-4577-a94d-2dae0dfa5995" providerId="ADAL" clId="{B7D13DC6-4EEA-469C-89F7-FA79BF8AE102}" dt="2022-12-05T15:32:06.885" v="3839" actId="478"/>
          <ac:picMkLst>
            <pc:docMk/>
            <pc:sldMk cId="3100450580" sldId="259"/>
            <ac:picMk id="13" creationId="{076F8C78-6712-D156-5E91-03D660EE384C}"/>
          </ac:picMkLst>
        </pc:picChg>
        <pc:picChg chg="add del mod">
          <ac:chgData name="김소희" userId="292a1162-0793-4577-a94d-2dae0dfa5995" providerId="ADAL" clId="{B7D13DC6-4EEA-469C-89F7-FA79BF8AE102}" dt="2022-12-05T11:25:26.906" v="401" actId="478"/>
          <ac:picMkLst>
            <pc:docMk/>
            <pc:sldMk cId="3100450580" sldId="259"/>
            <ac:picMk id="1026" creationId="{6A7CF31B-C5D9-CB56-CA18-D5C57ECD30CA}"/>
          </ac:picMkLst>
        </pc:picChg>
        <pc:picChg chg="add mod">
          <ac:chgData name="김소희" userId="292a1162-0793-4577-a94d-2dae0dfa5995" providerId="ADAL" clId="{B7D13DC6-4EEA-469C-89F7-FA79BF8AE102}" dt="2022-12-05T11:26:25.377" v="413" actId="1076"/>
          <ac:picMkLst>
            <pc:docMk/>
            <pc:sldMk cId="3100450580" sldId="259"/>
            <ac:picMk id="1028" creationId="{85D643D2-9885-06D6-8209-0CE616BD8470}"/>
          </ac:picMkLst>
        </pc:picChg>
      </pc:sldChg>
      <pc:sldChg chg="addSp delSp modSp mod modNotesTx">
        <pc:chgData name="김소희" userId="292a1162-0793-4577-a94d-2dae0dfa5995" providerId="ADAL" clId="{B7D13DC6-4EEA-469C-89F7-FA79BF8AE102}" dt="2022-12-05T12:55:56.576" v="1628" actId="14861"/>
        <pc:sldMkLst>
          <pc:docMk/>
          <pc:sldMk cId="1311146594" sldId="295"/>
        </pc:sldMkLst>
        <pc:spChg chg="add mod">
          <ac:chgData name="김소희" userId="292a1162-0793-4577-a94d-2dae0dfa5995" providerId="ADAL" clId="{B7D13DC6-4EEA-469C-89F7-FA79BF8AE102}" dt="2022-12-05T11:04:58.687" v="107"/>
          <ac:spMkLst>
            <pc:docMk/>
            <pc:sldMk cId="1311146594" sldId="295"/>
            <ac:spMk id="2" creationId="{DEA139CC-0B88-6E39-D436-1C293670546F}"/>
          </ac:spMkLst>
        </pc:spChg>
        <pc:spChg chg="mod">
          <ac:chgData name="김소희" userId="292a1162-0793-4577-a94d-2dae0dfa5995" providerId="ADAL" clId="{B7D13DC6-4EEA-469C-89F7-FA79BF8AE102}" dt="2022-12-05T12:40:47.731" v="1300" actId="113"/>
          <ac:spMkLst>
            <pc:docMk/>
            <pc:sldMk cId="1311146594" sldId="295"/>
            <ac:spMk id="3" creationId="{D36576C3-7492-FDDD-A911-B7233834B073}"/>
          </ac:spMkLst>
        </pc:spChg>
        <pc:spChg chg="add mod">
          <ac:chgData name="김소희" userId="292a1162-0793-4577-a94d-2dae0dfa5995" providerId="ADAL" clId="{B7D13DC6-4EEA-469C-89F7-FA79BF8AE102}" dt="2022-12-05T12:40:21.814" v="1296" actId="1076"/>
          <ac:spMkLst>
            <pc:docMk/>
            <pc:sldMk cId="1311146594" sldId="295"/>
            <ac:spMk id="4" creationId="{4C5D2970-8ECB-14B2-D455-F283899D7C9D}"/>
          </ac:spMkLst>
        </pc:spChg>
        <pc:spChg chg="add del mod">
          <ac:chgData name="김소희" userId="292a1162-0793-4577-a94d-2dae0dfa5995" providerId="ADAL" clId="{B7D13DC6-4EEA-469C-89F7-FA79BF8AE102}" dt="2022-12-05T11:05:03.603" v="109" actId="478"/>
          <ac:spMkLst>
            <pc:docMk/>
            <pc:sldMk cId="1311146594" sldId="295"/>
            <ac:spMk id="5" creationId="{2C535A19-9270-D87A-2C34-99C223A42F66}"/>
          </ac:spMkLst>
        </pc:spChg>
        <pc:spChg chg="del">
          <ac:chgData name="김소희" userId="292a1162-0793-4577-a94d-2dae0dfa5995" providerId="ADAL" clId="{B7D13DC6-4EEA-469C-89F7-FA79BF8AE102}" dt="2022-12-05T11:05:01.201" v="108" actId="478"/>
          <ac:spMkLst>
            <pc:docMk/>
            <pc:sldMk cId="1311146594" sldId="295"/>
            <ac:spMk id="9" creationId="{05596BCF-D308-A29D-49E5-1678F5F8F27E}"/>
          </ac:spMkLst>
        </pc:spChg>
        <pc:spChg chg="add mod">
          <ac:chgData name="김소희" userId="292a1162-0793-4577-a94d-2dae0dfa5995" providerId="ADAL" clId="{B7D13DC6-4EEA-469C-89F7-FA79BF8AE102}" dt="2022-12-05T12:40:31.517" v="1298" actId="6549"/>
          <ac:spMkLst>
            <pc:docMk/>
            <pc:sldMk cId="1311146594" sldId="295"/>
            <ac:spMk id="13" creationId="{1779B245-E09A-F78B-685B-95C3A04C061D}"/>
          </ac:spMkLst>
        </pc:spChg>
        <pc:spChg chg="mod">
          <ac:chgData name="김소희" userId="292a1162-0793-4577-a94d-2dae0dfa5995" providerId="ADAL" clId="{B7D13DC6-4EEA-469C-89F7-FA79BF8AE102}" dt="2022-12-05T12:12:06.764" v="1216" actId="1076"/>
          <ac:spMkLst>
            <pc:docMk/>
            <pc:sldMk cId="1311146594" sldId="295"/>
            <ac:spMk id="15" creationId="{7D5B85BB-02F3-B5F6-F6E5-0A974E56173A}"/>
          </ac:spMkLst>
        </pc:spChg>
        <pc:spChg chg="mod">
          <ac:chgData name="김소희" userId="292a1162-0793-4577-a94d-2dae0dfa5995" providerId="ADAL" clId="{B7D13DC6-4EEA-469C-89F7-FA79BF8AE102}" dt="2022-12-05T12:55:28.777" v="1620" actId="1076"/>
          <ac:spMkLst>
            <pc:docMk/>
            <pc:sldMk cId="1311146594" sldId="295"/>
            <ac:spMk id="16" creationId="{94B031FC-AAD8-D07C-7C7D-F4E621085325}"/>
          </ac:spMkLst>
        </pc:spChg>
        <pc:spChg chg="mod">
          <ac:chgData name="김소희" userId="292a1162-0793-4577-a94d-2dae0dfa5995" providerId="ADAL" clId="{B7D13DC6-4EEA-469C-89F7-FA79BF8AE102}" dt="2022-12-05T12:10:34.769" v="1196" actId="1076"/>
          <ac:spMkLst>
            <pc:docMk/>
            <pc:sldMk cId="1311146594" sldId="295"/>
            <ac:spMk id="18" creationId="{6BAA7FCF-C9EE-DA9C-2972-2CAFA320B658}"/>
          </ac:spMkLst>
        </pc:spChg>
        <pc:spChg chg="mod">
          <ac:chgData name="김소희" userId="292a1162-0793-4577-a94d-2dae0dfa5995" providerId="ADAL" clId="{B7D13DC6-4EEA-469C-89F7-FA79BF8AE102}" dt="2022-12-05T12:45:23.987" v="1516" actId="113"/>
          <ac:spMkLst>
            <pc:docMk/>
            <pc:sldMk cId="1311146594" sldId="295"/>
            <ac:spMk id="25" creationId="{F8702412-CE07-11D1-8977-2F5881549B4A}"/>
          </ac:spMkLst>
        </pc:spChg>
        <pc:picChg chg="mod">
          <ac:chgData name="김소희" userId="292a1162-0793-4577-a94d-2dae0dfa5995" providerId="ADAL" clId="{B7D13DC6-4EEA-469C-89F7-FA79BF8AE102}" dt="2022-12-05T12:42:09.449" v="1390" actId="14100"/>
          <ac:picMkLst>
            <pc:docMk/>
            <pc:sldMk cId="1311146594" sldId="295"/>
            <ac:picMk id="12" creationId="{13A99FE3-67D6-A5A7-2939-D57D6D722705}"/>
          </ac:picMkLst>
        </pc:picChg>
        <pc:picChg chg="add mod">
          <ac:chgData name="김소희" userId="292a1162-0793-4577-a94d-2dae0dfa5995" providerId="ADAL" clId="{B7D13DC6-4EEA-469C-89F7-FA79BF8AE102}" dt="2022-12-05T12:55:56.576" v="1628" actId="14861"/>
          <ac:picMkLst>
            <pc:docMk/>
            <pc:sldMk cId="1311146594" sldId="295"/>
            <ac:picMk id="14" creationId="{6298B945-CD6F-9706-EA5C-D31C786E6601}"/>
          </ac:picMkLst>
        </pc:picChg>
        <pc:cxnChg chg="mod">
          <ac:chgData name="김소희" userId="292a1162-0793-4577-a94d-2dae0dfa5995" providerId="ADAL" clId="{B7D13DC6-4EEA-469C-89F7-FA79BF8AE102}" dt="2022-12-05T12:12:08.608" v="1217" actId="14100"/>
          <ac:cxnSpMkLst>
            <pc:docMk/>
            <pc:sldMk cId="1311146594" sldId="295"/>
            <ac:cxnSpMk id="7" creationId="{4B35E199-2E03-3E74-780C-04CEA9F59B48}"/>
          </ac:cxnSpMkLst>
        </pc:cxnChg>
        <pc:cxnChg chg="mod">
          <ac:chgData name="김소희" userId="292a1162-0793-4577-a94d-2dae0dfa5995" providerId="ADAL" clId="{B7D13DC6-4EEA-469C-89F7-FA79BF8AE102}" dt="2022-12-05T12:11:38.614" v="1212" actId="692"/>
          <ac:cxnSpMkLst>
            <pc:docMk/>
            <pc:sldMk cId="1311146594" sldId="295"/>
            <ac:cxnSpMk id="22" creationId="{D74E7C41-863B-544C-5889-386DFD2A8A8F}"/>
          </ac:cxnSpMkLst>
        </pc:cxnChg>
      </pc:sldChg>
      <pc:sldChg chg="addSp delSp modSp mod ord modNotesTx">
        <pc:chgData name="김소희" userId="292a1162-0793-4577-a94d-2dae0dfa5995" providerId="ADAL" clId="{B7D13DC6-4EEA-469C-89F7-FA79BF8AE102}" dt="2022-12-05T12:49:08.136" v="1590" actId="403"/>
        <pc:sldMkLst>
          <pc:docMk/>
          <pc:sldMk cId="194051546" sldId="296"/>
        </pc:sldMkLst>
        <pc:spChg chg="add mod">
          <ac:chgData name="김소희" userId="292a1162-0793-4577-a94d-2dae0dfa5995" providerId="ADAL" clId="{B7D13DC6-4EEA-469C-89F7-FA79BF8AE102}" dt="2022-12-05T11:05:10.527" v="113"/>
          <ac:spMkLst>
            <pc:docMk/>
            <pc:sldMk cId="194051546" sldId="296"/>
            <ac:spMk id="2" creationId="{58F9F5F2-619F-20C2-BDC1-F52FE536D939}"/>
          </ac:spMkLst>
        </pc:spChg>
        <pc:spChg chg="add del mod">
          <ac:chgData name="김소희" userId="292a1162-0793-4577-a94d-2dae0dfa5995" providerId="ADAL" clId="{B7D13DC6-4EEA-469C-89F7-FA79BF8AE102}" dt="2022-12-05T11:05:14.833" v="115" actId="478"/>
          <ac:spMkLst>
            <pc:docMk/>
            <pc:sldMk cId="194051546" sldId="296"/>
            <ac:spMk id="6" creationId="{F499D2A0-4CA6-CE3E-FDB1-2CCF503BF5E0}"/>
          </ac:spMkLst>
        </pc:spChg>
        <pc:spChg chg="del">
          <ac:chgData name="김소희" userId="292a1162-0793-4577-a94d-2dae0dfa5995" providerId="ADAL" clId="{B7D13DC6-4EEA-469C-89F7-FA79BF8AE102}" dt="2022-12-05T11:05:12.634" v="114" actId="478"/>
          <ac:spMkLst>
            <pc:docMk/>
            <pc:sldMk cId="194051546" sldId="296"/>
            <ac:spMk id="9" creationId="{05596BCF-D308-A29D-49E5-1678F5F8F27E}"/>
          </ac:spMkLst>
        </pc:spChg>
        <pc:spChg chg="mod">
          <ac:chgData name="김소희" userId="292a1162-0793-4577-a94d-2dae0dfa5995" providerId="ADAL" clId="{B7D13DC6-4EEA-469C-89F7-FA79BF8AE102}" dt="2022-12-05T12:49:08.136" v="1590" actId="403"/>
          <ac:spMkLst>
            <pc:docMk/>
            <pc:sldMk cId="194051546" sldId="296"/>
            <ac:spMk id="13" creationId="{6A649B0B-9BCF-B5DE-05E6-C851425D99B4}"/>
          </ac:spMkLst>
        </pc:spChg>
        <pc:picChg chg="mod">
          <ac:chgData name="김소희" userId="292a1162-0793-4577-a94d-2dae0dfa5995" providerId="ADAL" clId="{B7D13DC6-4EEA-469C-89F7-FA79BF8AE102}" dt="2022-12-05T12:49:01.910" v="1585" actId="14100"/>
          <ac:picMkLst>
            <pc:docMk/>
            <pc:sldMk cId="194051546" sldId="296"/>
            <ac:picMk id="3" creationId="{F3FEC5BE-A65B-A8BD-81B5-5FFB8EA92D02}"/>
          </ac:picMkLst>
        </pc:picChg>
        <pc:picChg chg="mod">
          <ac:chgData name="김소희" userId="292a1162-0793-4577-a94d-2dae0dfa5995" providerId="ADAL" clId="{B7D13DC6-4EEA-469C-89F7-FA79BF8AE102}" dt="2022-12-05T12:49:02.578" v="1587" actId="14100"/>
          <ac:picMkLst>
            <pc:docMk/>
            <pc:sldMk cId="194051546" sldId="296"/>
            <ac:picMk id="5" creationId="{CEF835CE-6FE1-D0EE-0093-BAE9680AA560}"/>
          </ac:picMkLst>
        </pc:picChg>
      </pc:sldChg>
      <pc:sldChg chg="addSp delSp modSp mod">
        <pc:chgData name="김소희" userId="292a1162-0793-4577-a94d-2dae0dfa5995" providerId="ADAL" clId="{B7D13DC6-4EEA-469C-89F7-FA79BF8AE102}" dt="2022-12-05T14:56:42.335" v="2859" actId="14100"/>
        <pc:sldMkLst>
          <pc:docMk/>
          <pc:sldMk cId="972868932" sldId="297"/>
        </pc:sldMkLst>
        <pc:spChg chg="add del mod">
          <ac:chgData name="김소희" userId="292a1162-0793-4577-a94d-2dae0dfa5995" providerId="ADAL" clId="{B7D13DC6-4EEA-469C-89F7-FA79BF8AE102}" dt="2022-12-05T11:05:25.148" v="121" actId="478"/>
          <ac:spMkLst>
            <pc:docMk/>
            <pc:sldMk cId="972868932" sldId="297"/>
            <ac:spMk id="3" creationId="{0D14CA75-ABFA-8D7B-7C54-885C22BF79B0}"/>
          </ac:spMkLst>
        </pc:spChg>
        <pc:spChg chg="add mod">
          <ac:chgData name="김소희" userId="292a1162-0793-4577-a94d-2dae0dfa5995" providerId="ADAL" clId="{B7D13DC6-4EEA-469C-89F7-FA79BF8AE102}" dt="2022-12-05T11:07:13.578" v="202"/>
          <ac:spMkLst>
            <pc:docMk/>
            <pc:sldMk cId="972868932" sldId="297"/>
            <ac:spMk id="5" creationId="{4C8EBCA3-C51A-B892-6170-73ECFFC97C23}"/>
          </ac:spMkLst>
        </pc:spChg>
        <pc:spChg chg="mod">
          <ac:chgData name="김소희" userId="292a1162-0793-4577-a94d-2dae0dfa5995" providerId="ADAL" clId="{B7D13DC6-4EEA-469C-89F7-FA79BF8AE102}" dt="2022-12-05T14:00:37.645" v="2606" actId="207"/>
          <ac:spMkLst>
            <pc:docMk/>
            <pc:sldMk cId="972868932" sldId="297"/>
            <ac:spMk id="8" creationId="{13520C3F-5CAD-A6E4-35D5-17EC1B7D6118}"/>
          </ac:spMkLst>
        </pc:spChg>
        <pc:spChg chg="del">
          <ac:chgData name="김소희" userId="292a1162-0793-4577-a94d-2dae0dfa5995" providerId="ADAL" clId="{B7D13DC6-4EEA-469C-89F7-FA79BF8AE102}" dt="2022-12-05T11:05:23.614" v="120" actId="478"/>
          <ac:spMkLst>
            <pc:docMk/>
            <pc:sldMk cId="972868932" sldId="297"/>
            <ac:spMk id="9" creationId="{05596BCF-D308-A29D-49E5-1678F5F8F27E}"/>
          </ac:spMkLst>
        </pc:spChg>
        <pc:spChg chg="mod">
          <ac:chgData name="김소희" userId="292a1162-0793-4577-a94d-2dae0dfa5995" providerId="ADAL" clId="{B7D13DC6-4EEA-469C-89F7-FA79BF8AE102}" dt="2022-12-05T13:15:40.801" v="2089" actId="1076"/>
          <ac:spMkLst>
            <pc:docMk/>
            <pc:sldMk cId="972868932" sldId="297"/>
            <ac:spMk id="12" creationId="{BE4D1AB2-160A-7AB8-F1D7-C304C7883809}"/>
          </ac:spMkLst>
        </pc:spChg>
        <pc:picChg chg="mod">
          <ac:chgData name="김소희" userId="292a1162-0793-4577-a94d-2dae0dfa5995" providerId="ADAL" clId="{B7D13DC6-4EEA-469C-89F7-FA79BF8AE102}" dt="2022-12-05T14:56:42.335" v="2859" actId="14100"/>
          <ac:picMkLst>
            <pc:docMk/>
            <pc:sldMk cId="972868932" sldId="297"/>
            <ac:picMk id="4" creationId="{14EB1720-C466-C311-256B-662881149B67}"/>
          </ac:picMkLst>
        </pc:picChg>
        <pc:picChg chg="mod">
          <ac:chgData name="김소희" userId="292a1162-0793-4577-a94d-2dae0dfa5995" providerId="ADAL" clId="{B7D13DC6-4EEA-469C-89F7-FA79BF8AE102}" dt="2022-12-05T14:00:47.524" v="2608" actId="208"/>
          <ac:picMkLst>
            <pc:docMk/>
            <pc:sldMk cId="972868932" sldId="297"/>
            <ac:picMk id="19" creationId="{4A2E1FA5-80C6-179B-F22A-B4D6E8C74EDB}"/>
          </ac:picMkLst>
        </pc:picChg>
      </pc:sldChg>
      <pc:sldChg chg="addSp delSp modSp mod modNotesTx">
        <pc:chgData name="김소희" userId="292a1162-0793-4577-a94d-2dae0dfa5995" providerId="ADAL" clId="{B7D13DC6-4EEA-469C-89F7-FA79BF8AE102}" dt="2022-12-05T13:15:07.496" v="2087" actId="1076"/>
        <pc:sldMkLst>
          <pc:docMk/>
          <pc:sldMk cId="1316067894" sldId="298"/>
        </pc:sldMkLst>
        <pc:spChg chg="add del mod">
          <ac:chgData name="김소희" userId="292a1162-0793-4577-a94d-2dae0dfa5995" providerId="ADAL" clId="{B7D13DC6-4EEA-469C-89F7-FA79BF8AE102}" dt="2022-12-05T11:05:19.047" v="117" actId="478"/>
          <ac:spMkLst>
            <pc:docMk/>
            <pc:sldMk cId="1316067894" sldId="298"/>
            <ac:spMk id="3" creationId="{1407D751-9161-4BB0-6268-DF4F0088EF6C}"/>
          </ac:spMkLst>
        </pc:spChg>
        <pc:spChg chg="add mod">
          <ac:chgData name="김소희" userId="292a1162-0793-4577-a94d-2dae0dfa5995" providerId="ADAL" clId="{B7D13DC6-4EEA-469C-89F7-FA79BF8AE102}" dt="2022-12-05T13:12:22.229" v="1938" actId="1076"/>
          <ac:spMkLst>
            <pc:docMk/>
            <pc:sldMk cId="1316067894" sldId="298"/>
            <ac:spMk id="3" creationId="{2A6CAB2F-46A2-D8FA-5DAB-2C9E9BBA5FD0}"/>
          </ac:spMkLst>
        </pc:spChg>
        <pc:spChg chg="add mod">
          <ac:chgData name="김소희" userId="292a1162-0793-4577-a94d-2dae0dfa5995" providerId="ADAL" clId="{B7D13DC6-4EEA-469C-89F7-FA79BF8AE102}" dt="2022-12-05T11:07:11.601" v="200"/>
          <ac:spMkLst>
            <pc:docMk/>
            <pc:sldMk cId="1316067894" sldId="298"/>
            <ac:spMk id="4" creationId="{26A8C24C-C666-AC91-8B24-3B5723F06214}"/>
          </ac:spMkLst>
        </pc:spChg>
        <pc:spChg chg="add mod">
          <ac:chgData name="김소희" userId="292a1162-0793-4577-a94d-2dae0dfa5995" providerId="ADAL" clId="{B7D13DC6-4EEA-469C-89F7-FA79BF8AE102}" dt="2022-12-05T13:11:45.037" v="1933" actId="1076"/>
          <ac:spMkLst>
            <pc:docMk/>
            <pc:sldMk cId="1316067894" sldId="298"/>
            <ac:spMk id="6" creationId="{FCE64D9D-D52B-8D86-98EE-4792DB3DA528}"/>
          </ac:spMkLst>
        </pc:spChg>
        <pc:spChg chg="mod">
          <ac:chgData name="김소희" userId="292a1162-0793-4577-a94d-2dae0dfa5995" providerId="ADAL" clId="{B7D13DC6-4EEA-469C-89F7-FA79BF8AE102}" dt="2022-12-05T13:14:34.305" v="2078" actId="1076"/>
          <ac:spMkLst>
            <pc:docMk/>
            <pc:sldMk cId="1316067894" sldId="298"/>
            <ac:spMk id="8" creationId="{13520C3F-5CAD-A6E4-35D5-17EC1B7D6118}"/>
          </ac:spMkLst>
        </pc:spChg>
        <pc:spChg chg="del">
          <ac:chgData name="김소희" userId="292a1162-0793-4577-a94d-2dae0dfa5995" providerId="ADAL" clId="{B7D13DC6-4EEA-469C-89F7-FA79BF8AE102}" dt="2022-12-05T11:05:17.381" v="116" actId="478"/>
          <ac:spMkLst>
            <pc:docMk/>
            <pc:sldMk cId="1316067894" sldId="298"/>
            <ac:spMk id="9" creationId="{05596BCF-D308-A29D-49E5-1678F5F8F27E}"/>
          </ac:spMkLst>
        </pc:spChg>
        <pc:spChg chg="mod">
          <ac:chgData name="김소희" userId="292a1162-0793-4577-a94d-2dae0dfa5995" providerId="ADAL" clId="{B7D13DC6-4EEA-469C-89F7-FA79BF8AE102}" dt="2022-12-05T13:00:26.522" v="1715" actId="1076"/>
          <ac:spMkLst>
            <pc:docMk/>
            <pc:sldMk cId="1316067894" sldId="298"/>
            <ac:spMk id="13" creationId="{A936F6AC-82DF-450F-43F3-6A250D43320A}"/>
          </ac:spMkLst>
        </pc:spChg>
        <pc:spChg chg="mod">
          <ac:chgData name="김소희" userId="292a1162-0793-4577-a94d-2dae0dfa5995" providerId="ADAL" clId="{B7D13DC6-4EEA-469C-89F7-FA79BF8AE102}" dt="2022-12-05T13:15:07.496" v="2087" actId="1076"/>
          <ac:spMkLst>
            <pc:docMk/>
            <pc:sldMk cId="1316067894" sldId="298"/>
            <ac:spMk id="14" creationId="{885C0C98-0A0E-A0DD-AE5B-208112E2BADD}"/>
          </ac:spMkLst>
        </pc:spChg>
        <pc:spChg chg="add mod">
          <ac:chgData name="김소희" userId="292a1162-0793-4577-a94d-2dae0dfa5995" providerId="ADAL" clId="{B7D13DC6-4EEA-469C-89F7-FA79BF8AE102}" dt="2022-12-05T13:01:53.289" v="1766" actId="1076"/>
          <ac:spMkLst>
            <pc:docMk/>
            <pc:sldMk cId="1316067894" sldId="298"/>
            <ac:spMk id="17" creationId="{BA249C1D-5AFC-199F-17AC-0BFD8678762D}"/>
          </ac:spMkLst>
        </pc:spChg>
        <pc:spChg chg="mod">
          <ac:chgData name="김소희" userId="292a1162-0793-4577-a94d-2dae0dfa5995" providerId="ADAL" clId="{B7D13DC6-4EEA-469C-89F7-FA79BF8AE102}" dt="2022-12-05T13:04:45.139" v="1825" actId="113"/>
          <ac:spMkLst>
            <pc:docMk/>
            <pc:sldMk cId="1316067894" sldId="298"/>
            <ac:spMk id="21" creationId="{C0851616-EC81-C608-2368-5941C841E076}"/>
          </ac:spMkLst>
        </pc:spChg>
        <pc:spChg chg="mod">
          <ac:chgData name="김소희" userId="292a1162-0793-4577-a94d-2dae0dfa5995" providerId="ADAL" clId="{B7D13DC6-4EEA-469C-89F7-FA79BF8AE102}" dt="2022-12-05T13:04:47.930" v="1827" actId="113"/>
          <ac:spMkLst>
            <pc:docMk/>
            <pc:sldMk cId="1316067894" sldId="298"/>
            <ac:spMk id="26" creationId="{E842DCE2-0C3C-44D6-C213-C287B480C62B}"/>
          </ac:spMkLst>
        </pc:spChg>
        <pc:spChg chg="add mod">
          <ac:chgData name="김소희" userId="292a1162-0793-4577-a94d-2dae0dfa5995" providerId="ADAL" clId="{B7D13DC6-4EEA-469C-89F7-FA79BF8AE102}" dt="2022-12-05T13:03:48.346" v="1807" actId="207"/>
          <ac:spMkLst>
            <pc:docMk/>
            <pc:sldMk cId="1316067894" sldId="298"/>
            <ac:spMk id="31" creationId="{52B759E5-C13D-CCD3-1FCD-F749FE99E476}"/>
          </ac:spMkLst>
        </pc:spChg>
        <pc:spChg chg="add del">
          <ac:chgData name="김소희" userId="292a1162-0793-4577-a94d-2dae0dfa5995" providerId="ADAL" clId="{B7D13DC6-4EEA-469C-89F7-FA79BF8AE102}" dt="2022-12-05T13:12:45.287" v="1940" actId="478"/>
          <ac:spMkLst>
            <pc:docMk/>
            <pc:sldMk cId="1316067894" sldId="298"/>
            <ac:spMk id="35" creationId="{6C7EEE91-CE0A-39C9-BD9F-26598C5EF2C1}"/>
          </ac:spMkLst>
        </pc:spChg>
        <pc:spChg chg="mod">
          <ac:chgData name="김소희" userId="292a1162-0793-4577-a94d-2dae0dfa5995" providerId="ADAL" clId="{B7D13DC6-4EEA-469C-89F7-FA79BF8AE102}" dt="2022-12-05T12:58:36.843" v="1696" actId="404"/>
          <ac:spMkLst>
            <pc:docMk/>
            <pc:sldMk cId="1316067894" sldId="298"/>
            <ac:spMk id="36" creationId="{C526CD3C-D86C-B34E-AD09-CD9A455B65D4}"/>
          </ac:spMkLst>
        </pc:spChg>
        <pc:spChg chg="add mod">
          <ac:chgData name="김소희" userId="292a1162-0793-4577-a94d-2dae0dfa5995" providerId="ADAL" clId="{B7D13DC6-4EEA-469C-89F7-FA79BF8AE102}" dt="2022-12-05T13:14:18.518" v="2065" actId="207"/>
          <ac:spMkLst>
            <pc:docMk/>
            <pc:sldMk cId="1316067894" sldId="298"/>
            <ac:spMk id="37" creationId="{8389BD34-63D4-D404-D309-60ECD236799F}"/>
          </ac:spMkLst>
        </pc:spChg>
        <pc:spChg chg="mod">
          <ac:chgData name="김소희" userId="292a1162-0793-4577-a94d-2dae0dfa5995" providerId="ADAL" clId="{B7D13DC6-4EEA-469C-89F7-FA79BF8AE102}" dt="2022-12-05T13:06:15.244" v="1854" actId="14100"/>
          <ac:spMkLst>
            <pc:docMk/>
            <pc:sldMk cId="1316067894" sldId="298"/>
            <ac:spMk id="39" creationId="{27F9650F-3719-ED62-55F0-8C1177ECA2FF}"/>
          </ac:spMkLst>
        </pc:spChg>
        <pc:spChg chg="del mod">
          <ac:chgData name="김소희" userId="292a1162-0793-4577-a94d-2dae0dfa5995" providerId="ADAL" clId="{B7D13DC6-4EEA-469C-89F7-FA79BF8AE102}" dt="2022-12-05T13:00:29.040" v="1716" actId="478"/>
          <ac:spMkLst>
            <pc:docMk/>
            <pc:sldMk cId="1316067894" sldId="298"/>
            <ac:spMk id="40" creationId="{EB700956-E7D3-994F-C262-2102F8A518EE}"/>
          </ac:spMkLst>
        </pc:spChg>
        <pc:spChg chg="mod">
          <ac:chgData name="김소희" userId="292a1162-0793-4577-a94d-2dae0dfa5995" providerId="ADAL" clId="{B7D13DC6-4EEA-469C-89F7-FA79BF8AE102}" dt="2022-12-05T13:11:27.217" v="1932" actId="14100"/>
          <ac:spMkLst>
            <pc:docMk/>
            <pc:sldMk cId="1316067894" sldId="298"/>
            <ac:spMk id="43" creationId="{614AE3D2-CE2A-1D60-6EE7-6FD481A4EFB1}"/>
          </ac:spMkLst>
        </pc:spChg>
        <pc:spChg chg="mod">
          <ac:chgData name="김소희" userId="292a1162-0793-4577-a94d-2dae0dfa5995" providerId="ADAL" clId="{B7D13DC6-4EEA-469C-89F7-FA79BF8AE102}" dt="2022-12-05T13:11:25.133" v="1931" actId="113"/>
          <ac:spMkLst>
            <pc:docMk/>
            <pc:sldMk cId="1316067894" sldId="298"/>
            <ac:spMk id="45" creationId="{8223758B-848D-779B-D8C3-D8B2EFC8E6DC}"/>
          </ac:spMkLst>
        </pc:spChg>
        <pc:picChg chg="mod">
          <ac:chgData name="김소희" userId="292a1162-0793-4577-a94d-2dae0dfa5995" providerId="ADAL" clId="{B7D13DC6-4EEA-469C-89F7-FA79BF8AE102}" dt="2022-12-05T13:03:40.535" v="1805" actId="34135"/>
          <ac:picMkLst>
            <pc:docMk/>
            <pc:sldMk cId="1316067894" sldId="298"/>
            <ac:picMk id="12" creationId="{A9E5911A-634F-89BE-E8AC-BF442623D00E}"/>
          </ac:picMkLst>
        </pc:picChg>
        <pc:cxnChg chg="mod">
          <ac:chgData name="김소희" userId="292a1162-0793-4577-a94d-2dae0dfa5995" providerId="ADAL" clId="{B7D13DC6-4EEA-469C-89F7-FA79BF8AE102}" dt="2022-12-05T13:15:07.496" v="2087" actId="1076"/>
          <ac:cxnSpMkLst>
            <pc:docMk/>
            <pc:sldMk cId="1316067894" sldId="298"/>
            <ac:cxnSpMk id="5" creationId="{89D57E71-AC50-00E4-183C-0198E21D09B8}"/>
          </ac:cxnSpMkLst>
        </pc:cxnChg>
        <pc:cxnChg chg="mod">
          <ac:chgData name="김소희" userId="292a1162-0793-4577-a94d-2dae0dfa5995" providerId="ADAL" clId="{B7D13DC6-4EEA-469C-89F7-FA79BF8AE102}" dt="2022-12-05T11:05:40.802" v="129" actId="1038"/>
          <ac:cxnSpMkLst>
            <pc:docMk/>
            <pc:sldMk cId="1316067894" sldId="298"/>
            <ac:cxnSpMk id="7" creationId="{8A6B7212-40A7-879D-B831-01402C9413DA}"/>
          </ac:cxnSpMkLst>
        </pc:cxnChg>
        <pc:cxnChg chg="mod">
          <ac:chgData name="김소희" userId="292a1162-0793-4577-a94d-2dae0dfa5995" providerId="ADAL" clId="{B7D13DC6-4EEA-469C-89F7-FA79BF8AE102}" dt="2022-12-05T13:07:47.547" v="1874" actId="555"/>
          <ac:cxnSpMkLst>
            <pc:docMk/>
            <pc:sldMk cId="1316067894" sldId="298"/>
            <ac:cxnSpMk id="42" creationId="{E4DFB7EE-A52A-300B-75A2-7DDA04D7D70E}"/>
          </ac:cxnSpMkLst>
        </pc:cxnChg>
        <pc:cxnChg chg="mod">
          <ac:chgData name="김소희" userId="292a1162-0793-4577-a94d-2dae0dfa5995" providerId="ADAL" clId="{B7D13DC6-4EEA-469C-89F7-FA79BF8AE102}" dt="2022-12-05T13:07:47.547" v="1874" actId="555"/>
          <ac:cxnSpMkLst>
            <pc:docMk/>
            <pc:sldMk cId="1316067894" sldId="298"/>
            <ac:cxnSpMk id="46" creationId="{A8F8EFD9-2D7D-3F31-12B8-E8792745D2BA}"/>
          </ac:cxnSpMkLst>
        </pc:cxnChg>
      </pc:sldChg>
      <pc:sldChg chg="addSp delSp modSp mod">
        <pc:chgData name="김소희" userId="292a1162-0793-4577-a94d-2dae0dfa5995" providerId="ADAL" clId="{B7D13DC6-4EEA-469C-89F7-FA79BF8AE102}" dt="2022-12-05T14:26:43.065" v="2848" actId="1076"/>
        <pc:sldMkLst>
          <pc:docMk/>
          <pc:sldMk cId="4097722600" sldId="299"/>
        </pc:sldMkLst>
        <pc:spChg chg="add del mod">
          <ac:chgData name="김소희" userId="292a1162-0793-4577-a94d-2dae0dfa5995" providerId="ADAL" clId="{B7D13DC6-4EEA-469C-89F7-FA79BF8AE102}" dt="2022-12-05T11:05:28.256" v="123" actId="478"/>
          <ac:spMkLst>
            <pc:docMk/>
            <pc:sldMk cId="4097722600" sldId="299"/>
            <ac:spMk id="4" creationId="{82D26A60-FEA5-B37F-4BDB-E71E4B02C22A}"/>
          </ac:spMkLst>
        </pc:spChg>
        <pc:spChg chg="mod">
          <ac:chgData name="김소희" userId="292a1162-0793-4577-a94d-2dae0dfa5995" providerId="ADAL" clId="{B7D13DC6-4EEA-469C-89F7-FA79BF8AE102}" dt="2022-12-05T14:22:40.580" v="2719" actId="113"/>
          <ac:spMkLst>
            <pc:docMk/>
            <pc:sldMk cId="4097722600" sldId="299"/>
            <ac:spMk id="6" creationId="{2B402433-D5F8-0170-B031-F1B59F1969C4}"/>
          </ac:spMkLst>
        </pc:spChg>
        <pc:spChg chg="add mod">
          <ac:chgData name="김소희" userId="292a1162-0793-4577-a94d-2dae0dfa5995" providerId="ADAL" clId="{B7D13DC6-4EEA-469C-89F7-FA79BF8AE102}" dt="2022-12-05T11:07:14.550" v="203"/>
          <ac:spMkLst>
            <pc:docMk/>
            <pc:sldMk cId="4097722600" sldId="299"/>
            <ac:spMk id="8" creationId="{6126D899-D832-4C6C-C8E9-DD3A8F42E338}"/>
          </ac:spMkLst>
        </pc:spChg>
        <pc:spChg chg="del">
          <ac:chgData name="김소희" userId="292a1162-0793-4577-a94d-2dae0dfa5995" providerId="ADAL" clId="{B7D13DC6-4EEA-469C-89F7-FA79BF8AE102}" dt="2022-12-05T11:05:26.749" v="122" actId="478"/>
          <ac:spMkLst>
            <pc:docMk/>
            <pc:sldMk cId="4097722600" sldId="299"/>
            <ac:spMk id="9" creationId="{05596BCF-D308-A29D-49E5-1678F5F8F27E}"/>
          </ac:spMkLst>
        </pc:spChg>
        <pc:spChg chg="add mod">
          <ac:chgData name="김소희" userId="292a1162-0793-4577-a94d-2dae0dfa5995" providerId="ADAL" clId="{B7D13DC6-4EEA-469C-89F7-FA79BF8AE102}" dt="2022-12-05T13:31:57.552" v="2279" actId="1076"/>
          <ac:spMkLst>
            <pc:docMk/>
            <pc:sldMk cId="4097722600" sldId="299"/>
            <ac:spMk id="10" creationId="{7A437182-2E6B-D769-7DF1-D78D0C2F0771}"/>
          </ac:spMkLst>
        </pc:spChg>
        <pc:spChg chg="mod">
          <ac:chgData name="김소희" userId="292a1162-0793-4577-a94d-2dae0dfa5995" providerId="ADAL" clId="{B7D13DC6-4EEA-469C-89F7-FA79BF8AE102}" dt="2022-12-05T14:26:39.107" v="2847" actId="14100"/>
          <ac:spMkLst>
            <pc:docMk/>
            <pc:sldMk cId="4097722600" sldId="299"/>
            <ac:spMk id="12" creationId="{2C0A2A9C-C575-1D37-BBBF-2B559E3BFADF}"/>
          </ac:spMkLst>
        </pc:spChg>
        <pc:spChg chg="mod">
          <ac:chgData name="김소희" userId="292a1162-0793-4577-a94d-2dae0dfa5995" providerId="ADAL" clId="{B7D13DC6-4EEA-469C-89F7-FA79BF8AE102}" dt="2022-12-05T14:22:42" v="2720" actId="113"/>
          <ac:spMkLst>
            <pc:docMk/>
            <pc:sldMk cId="4097722600" sldId="299"/>
            <ac:spMk id="13" creationId="{3FC9F199-EA94-3DEB-B69D-367F234898CB}"/>
          </ac:spMkLst>
        </pc:spChg>
        <pc:spChg chg="mod">
          <ac:chgData name="김소희" userId="292a1162-0793-4577-a94d-2dae0dfa5995" providerId="ADAL" clId="{B7D13DC6-4EEA-469C-89F7-FA79BF8AE102}" dt="2022-12-05T13:56:01.114" v="2550" actId="208"/>
          <ac:spMkLst>
            <pc:docMk/>
            <pc:sldMk cId="4097722600" sldId="299"/>
            <ac:spMk id="16" creationId="{D7F5CD33-8D6D-5BC0-5E13-D060A26C1BC9}"/>
          </ac:spMkLst>
        </pc:spChg>
        <pc:spChg chg="mod">
          <ac:chgData name="김소희" userId="292a1162-0793-4577-a94d-2dae0dfa5995" providerId="ADAL" clId="{B7D13DC6-4EEA-469C-89F7-FA79BF8AE102}" dt="2022-12-05T13:56:18.296" v="2557" actId="1076"/>
          <ac:spMkLst>
            <pc:docMk/>
            <pc:sldMk cId="4097722600" sldId="299"/>
            <ac:spMk id="17" creationId="{FB3811E0-A292-76F4-D76D-245F1557CC36}"/>
          </ac:spMkLst>
        </pc:spChg>
        <pc:spChg chg="del mod">
          <ac:chgData name="김소희" userId="292a1162-0793-4577-a94d-2dae0dfa5995" providerId="ADAL" clId="{B7D13DC6-4EEA-469C-89F7-FA79BF8AE102}" dt="2022-12-05T13:19:06.387" v="2133" actId="478"/>
          <ac:spMkLst>
            <pc:docMk/>
            <pc:sldMk cId="4097722600" sldId="299"/>
            <ac:spMk id="19" creationId="{488A25F9-F567-7131-A672-BFA6DBB02943}"/>
          </ac:spMkLst>
        </pc:spChg>
        <pc:spChg chg="mod">
          <ac:chgData name="김소희" userId="292a1162-0793-4577-a94d-2dae0dfa5995" providerId="ADAL" clId="{B7D13DC6-4EEA-469C-89F7-FA79BF8AE102}" dt="2022-12-05T13:56:27.281" v="2558" actId="1076"/>
          <ac:spMkLst>
            <pc:docMk/>
            <pc:sldMk cId="4097722600" sldId="299"/>
            <ac:spMk id="20" creationId="{60F7354D-CB75-2798-3956-D454ADAD42A2}"/>
          </ac:spMkLst>
        </pc:spChg>
        <pc:spChg chg="mod">
          <ac:chgData name="김소희" userId="292a1162-0793-4577-a94d-2dae0dfa5995" providerId="ADAL" clId="{B7D13DC6-4EEA-469C-89F7-FA79BF8AE102}" dt="2022-12-05T14:00:26.700" v="2604" actId="207"/>
          <ac:spMkLst>
            <pc:docMk/>
            <pc:sldMk cId="4097722600" sldId="299"/>
            <ac:spMk id="22" creationId="{5F839EE6-F9A0-7C65-4E33-619C41BF3392}"/>
          </ac:spMkLst>
        </pc:spChg>
        <pc:grpChg chg="add mod">
          <ac:chgData name="김소희" userId="292a1162-0793-4577-a94d-2dae0dfa5995" providerId="ADAL" clId="{B7D13DC6-4EEA-469C-89F7-FA79BF8AE102}" dt="2022-12-05T14:26:43.065" v="2848" actId="1076"/>
          <ac:grpSpMkLst>
            <pc:docMk/>
            <pc:sldMk cId="4097722600" sldId="299"/>
            <ac:grpSpMk id="2" creationId="{86DD867A-DC79-FDEE-C149-89163D75C4FF}"/>
          </ac:grpSpMkLst>
        </pc:grpChg>
        <pc:picChg chg="del">
          <ac:chgData name="김소희" userId="292a1162-0793-4577-a94d-2dae0dfa5995" providerId="ADAL" clId="{B7D13DC6-4EEA-469C-89F7-FA79BF8AE102}" dt="2022-12-05T13:17:27.434" v="2118" actId="478"/>
          <ac:picMkLst>
            <pc:docMk/>
            <pc:sldMk cId="4097722600" sldId="299"/>
            <ac:picMk id="3" creationId="{55B63634-0418-B926-B29F-26DD47471956}"/>
          </ac:picMkLst>
        </pc:picChg>
        <pc:picChg chg="add mod">
          <ac:chgData name="김소희" userId="292a1162-0793-4577-a94d-2dae0dfa5995" providerId="ADAL" clId="{B7D13DC6-4EEA-469C-89F7-FA79BF8AE102}" dt="2022-12-05T13:31:58.782" v="2280" actId="1076"/>
          <ac:picMkLst>
            <pc:docMk/>
            <pc:sldMk cId="4097722600" sldId="299"/>
            <ac:picMk id="4" creationId="{8B8E7D75-AA06-1958-2591-84EEC5E45C80}"/>
          </ac:picMkLst>
        </pc:picChg>
        <pc:picChg chg="del">
          <ac:chgData name="김소희" userId="292a1162-0793-4577-a94d-2dae0dfa5995" providerId="ADAL" clId="{B7D13DC6-4EEA-469C-89F7-FA79BF8AE102}" dt="2022-12-05T13:17:26.455" v="2117" actId="478"/>
          <ac:picMkLst>
            <pc:docMk/>
            <pc:sldMk cId="4097722600" sldId="299"/>
            <ac:picMk id="5" creationId="{61FC8B4D-8F59-D045-31F1-EFBAD19C03F2}"/>
          </ac:picMkLst>
        </pc:picChg>
        <pc:picChg chg="add del mod">
          <ac:chgData name="김소희" userId="292a1162-0793-4577-a94d-2dae0dfa5995" providerId="ADAL" clId="{B7D13DC6-4EEA-469C-89F7-FA79BF8AE102}" dt="2022-12-05T13:31:32.808" v="2264" actId="478"/>
          <ac:picMkLst>
            <pc:docMk/>
            <pc:sldMk cId="4097722600" sldId="299"/>
            <ac:picMk id="9" creationId="{7D303F90-F89B-F900-2993-2EAB47B01ECF}"/>
          </ac:picMkLst>
        </pc:picChg>
        <pc:picChg chg="mod">
          <ac:chgData name="김소희" userId="292a1162-0793-4577-a94d-2dae0dfa5995" providerId="ADAL" clId="{B7D13DC6-4EEA-469C-89F7-FA79BF8AE102}" dt="2022-12-05T13:26:04.348" v="2154" actId="164"/>
          <ac:picMkLst>
            <pc:docMk/>
            <pc:sldMk cId="4097722600" sldId="299"/>
            <ac:picMk id="15" creationId="{21DBD1BA-CA5D-F85E-0391-46F4E76240DF}"/>
          </ac:picMkLst>
        </pc:picChg>
        <pc:cxnChg chg="mod">
          <ac:chgData name="김소희" userId="292a1162-0793-4577-a94d-2dae0dfa5995" providerId="ADAL" clId="{B7D13DC6-4EEA-469C-89F7-FA79BF8AE102}" dt="2022-12-05T11:05:46.065" v="135" actId="1038"/>
          <ac:cxnSpMkLst>
            <pc:docMk/>
            <pc:sldMk cId="4097722600" sldId="299"/>
            <ac:cxnSpMk id="7" creationId="{8A6B7212-40A7-879D-B831-01402C9413DA}"/>
          </ac:cxnSpMkLst>
        </pc:cxnChg>
      </pc:sldChg>
      <pc:sldChg chg="addSp delSp modSp mod modNotesTx">
        <pc:chgData name="김소희" userId="292a1162-0793-4577-a94d-2dae0dfa5995" providerId="ADAL" clId="{B7D13DC6-4EEA-469C-89F7-FA79BF8AE102}" dt="2022-12-05T14:54:29.156" v="2854" actId="1076"/>
        <pc:sldMkLst>
          <pc:docMk/>
          <pc:sldMk cId="3009952588" sldId="300"/>
        </pc:sldMkLst>
        <pc:spChg chg="add del mod">
          <ac:chgData name="김소희" userId="292a1162-0793-4577-a94d-2dae0dfa5995" providerId="ADAL" clId="{B7D13DC6-4EEA-469C-89F7-FA79BF8AE102}" dt="2022-12-05T11:05:55.666" v="149" actId="478"/>
          <ac:spMkLst>
            <pc:docMk/>
            <pc:sldMk cId="3009952588" sldId="300"/>
            <ac:spMk id="3" creationId="{D79C0BC2-085B-0F68-A7FF-33CEE143FB31}"/>
          </ac:spMkLst>
        </pc:spChg>
        <pc:spChg chg="add mod">
          <ac:chgData name="김소희" userId="292a1162-0793-4577-a94d-2dae0dfa5995" providerId="ADAL" clId="{B7D13DC6-4EEA-469C-89F7-FA79BF8AE102}" dt="2022-12-05T11:07:15.997" v="205"/>
          <ac:spMkLst>
            <pc:docMk/>
            <pc:sldMk cId="3009952588" sldId="300"/>
            <ac:spMk id="5" creationId="{EA5EC689-40F6-09DB-E6F3-63C0BCFA2021}"/>
          </ac:spMkLst>
        </pc:spChg>
        <pc:spChg chg="del">
          <ac:chgData name="김소희" userId="292a1162-0793-4577-a94d-2dae0dfa5995" providerId="ADAL" clId="{B7D13DC6-4EEA-469C-89F7-FA79BF8AE102}" dt="2022-12-05T11:05:54.470" v="148" actId="478"/>
          <ac:spMkLst>
            <pc:docMk/>
            <pc:sldMk cId="3009952588" sldId="300"/>
            <ac:spMk id="9" creationId="{05596BCF-D308-A29D-49E5-1678F5F8F27E}"/>
          </ac:spMkLst>
        </pc:spChg>
        <pc:spChg chg="mod">
          <ac:chgData name="김소희" userId="292a1162-0793-4577-a94d-2dae0dfa5995" providerId="ADAL" clId="{B7D13DC6-4EEA-469C-89F7-FA79BF8AE102}" dt="2022-12-05T14:16:53.242" v="2675" actId="20577"/>
          <ac:spMkLst>
            <pc:docMk/>
            <pc:sldMk cId="3009952588" sldId="300"/>
            <ac:spMk id="12" creationId="{2C0A2A9C-C575-1D37-BBBF-2B559E3BFADF}"/>
          </ac:spMkLst>
        </pc:spChg>
        <pc:spChg chg="mod">
          <ac:chgData name="김소희" userId="292a1162-0793-4577-a94d-2dae0dfa5995" providerId="ADAL" clId="{B7D13DC6-4EEA-469C-89F7-FA79BF8AE102}" dt="2022-12-05T14:54:24.251" v="2853" actId="1076"/>
          <ac:spMkLst>
            <pc:docMk/>
            <pc:sldMk cId="3009952588" sldId="300"/>
            <ac:spMk id="13" creationId="{3FC9F199-EA94-3DEB-B69D-367F234898CB}"/>
          </ac:spMkLst>
        </pc:spChg>
        <pc:spChg chg="mod">
          <ac:chgData name="김소희" userId="292a1162-0793-4577-a94d-2dae0dfa5995" providerId="ADAL" clId="{B7D13DC6-4EEA-469C-89F7-FA79BF8AE102}" dt="2022-12-05T13:59:17.744" v="2582" actId="1076"/>
          <ac:spMkLst>
            <pc:docMk/>
            <pc:sldMk cId="3009952588" sldId="300"/>
            <ac:spMk id="15" creationId="{38B1E47E-E0D8-2666-2FCF-3DB26753E057}"/>
          </ac:spMkLst>
        </pc:spChg>
        <pc:spChg chg="mod">
          <ac:chgData name="김소희" userId="292a1162-0793-4577-a94d-2dae0dfa5995" providerId="ADAL" clId="{B7D13DC6-4EEA-469C-89F7-FA79BF8AE102}" dt="2022-12-05T14:54:24.251" v="2853" actId="1076"/>
          <ac:spMkLst>
            <pc:docMk/>
            <pc:sldMk cId="3009952588" sldId="300"/>
            <ac:spMk id="19" creationId="{30BA12D3-2EAB-57F4-EFB1-211D149C8DA2}"/>
          </ac:spMkLst>
        </pc:spChg>
        <pc:spChg chg="mod">
          <ac:chgData name="김소희" userId="292a1162-0793-4577-a94d-2dae0dfa5995" providerId="ADAL" clId="{B7D13DC6-4EEA-469C-89F7-FA79BF8AE102}" dt="2022-12-05T14:54:29.156" v="2854" actId="1076"/>
          <ac:spMkLst>
            <pc:docMk/>
            <pc:sldMk cId="3009952588" sldId="300"/>
            <ac:spMk id="20" creationId="{39A93B36-10FC-CC10-7DCA-7FAF253CC388}"/>
          </ac:spMkLst>
        </pc:spChg>
        <pc:spChg chg="mod">
          <ac:chgData name="김소희" userId="292a1162-0793-4577-a94d-2dae0dfa5995" providerId="ADAL" clId="{B7D13DC6-4EEA-469C-89F7-FA79BF8AE102}" dt="2022-12-05T13:54:45.315" v="2532" actId="164"/>
          <ac:spMkLst>
            <pc:docMk/>
            <pc:sldMk cId="3009952588" sldId="300"/>
            <ac:spMk id="22" creationId="{F31279E3-56D4-0D8B-E57D-914E320E3F3F}"/>
          </ac:spMkLst>
        </pc:spChg>
        <pc:spChg chg="mod">
          <ac:chgData name="김소희" userId="292a1162-0793-4577-a94d-2dae0dfa5995" providerId="ADAL" clId="{B7D13DC6-4EEA-469C-89F7-FA79BF8AE102}" dt="2022-12-05T13:54:45.315" v="2532" actId="164"/>
          <ac:spMkLst>
            <pc:docMk/>
            <pc:sldMk cId="3009952588" sldId="300"/>
            <ac:spMk id="23" creationId="{5E092741-E24B-2E63-5AA9-EABC17DE33F4}"/>
          </ac:spMkLst>
        </pc:spChg>
        <pc:spChg chg="mod">
          <ac:chgData name="김소희" userId="292a1162-0793-4577-a94d-2dae0dfa5995" providerId="ADAL" clId="{B7D13DC6-4EEA-469C-89F7-FA79BF8AE102}" dt="2022-12-05T13:54:45.315" v="2532" actId="164"/>
          <ac:spMkLst>
            <pc:docMk/>
            <pc:sldMk cId="3009952588" sldId="300"/>
            <ac:spMk id="24" creationId="{AB0C0819-3976-F1B8-0BEA-DC090F7076EA}"/>
          </ac:spMkLst>
        </pc:spChg>
        <pc:spChg chg="mod">
          <ac:chgData name="김소희" userId="292a1162-0793-4577-a94d-2dae0dfa5995" providerId="ADAL" clId="{B7D13DC6-4EEA-469C-89F7-FA79BF8AE102}" dt="2022-12-05T14:54:24.251" v="2853" actId="1076"/>
          <ac:spMkLst>
            <pc:docMk/>
            <pc:sldMk cId="3009952588" sldId="300"/>
            <ac:spMk id="26" creationId="{6F53D4E4-7DE0-9865-8806-C57B8FA518D5}"/>
          </ac:spMkLst>
        </pc:spChg>
        <pc:spChg chg="mod">
          <ac:chgData name="김소희" userId="292a1162-0793-4577-a94d-2dae0dfa5995" providerId="ADAL" clId="{B7D13DC6-4EEA-469C-89F7-FA79BF8AE102}" dt="2022-12-05T14:54:24.251" v="2853" actId="1076"/>
          <ac:spMkLst>
            <pc:docMk/>
            <pc:sldMk cId="3009952588" sldId="300"/>
            <ac:spMk id="30" creationId="{632D3FCC-7E73-9159-2EDA-E811E6457764}"/>
          </ac:spMkLst>
        </pc:spChg>
        <pc:spChg chg="add del mod">
          <ac:chgData name="김소희" userId="292a1162-0793-4577-a94d-2dae0dfa5995" providerId="ADAL" clId="{B7D13DC6-4EEA-469C-89F7-FA79BF8AE102}" dt="2022-12-05T14:15:38.669" v="2657" actId="478"/>
          <ac:spMkLst>
            <pc:docMk/>
            <pc:sldMk cId="3009952588" sldId="300"/>
            <ac:spMk id="31" creationId="{DF8F5B50-FEE0-F76B-ED89-0BE42A2B5355}"/>
          </ac:spMkLst>
        </pc:spChg>
        <pc:grpChg chg="add mod">
          <ac:chgData name="김소희" userId="292a1162-0793-4577-a94d-2dae0dfa5995" providerId="ADAL" clId="{B7D13DC6-4EEA-469C-89F7-FA79BF8AE102}" dt="2022-12-05T14:53:53.643" v="2849" actId="1076"/>
          <ac:grpSpMkLst>
            <pc:docMk/>
            <pc:sldMk cId="3009952588" sldId="300"/>
            <ac:grpSpMk id="2" creationId="{ADAE1348-AB76-454C-FE75-392B4AF0C5AD}"/>
          </ac:grpSpMkLst>
        </pc:grpChg>
        <pc:picChg chg="del">
          <ac:chgData name="김소희" userId="292a1162-0793-4577-a94d-2dae0dfa5995" providerId="ADAL" clId="{B7D13DC6-4EEA-469C-89F7-FA79BF8AE102}" dt="2022-12-05T13:53:59.440" v="2517" actId="478"/>
          <ac:picMkLst>
            <pc:docMk/>
            <pc:sldMk cId="3009952588" sldId="300"/>
            <ac:picMk id="4" creationId="{3603A3BE-1815-8C15-8A03-522978F214E4}"/>
          </ac:picMkLst>
        </pc:picChg>
        <pc:picChg chg="del">
          <ac:chgData name="김소희" userId="292a1162-0793-4577-a94d-2dae0dfa5995" providerId="ADAL" clId="{B7D13DC6-4EEA-469C-89F7-FA79BF8AE102}" dt="2022-12-05T13:54:00.251" v="2518" actId="478"/>
          <ac:picMkLst>
            <pc:docMk/>
            <pc:sldMk cId="3009952588" sldId="300"/>
            <ac:picMk id="16" creationId="{759B5435-8CE9-7363-9B09-B70777C2163A}"/>
          </ac:picMkLst>
        </pc:picChg>
        <pc:picChg chg="del">
          <ac:chgData name="김소희" userId="292a1162-0793-4577-a94d-2dae0dfa5995" providerId="ADAL" clId="{B7D13DC6-4EEA-469C-89F7-FA79BF8AE102}" dt="2022-12-05T13:54:01.061" v="2519" actId="478"/>
          <ac:picMkLst>
            <pc:docMk/>
            <pc:sldMk cId="3009952588" sldId="300"/>
            <ac:picMk id="18" creationId="{E6F2DAFD-BD5C-81A5-581E-5A78C153A059}"/>
          </ac:picMkLst>
        </pc:picChg>
        <pc:picChg chg="mod">
          <ac:chgData name="김소희" userId="292a1162-0793-4577-a94d-2dae0dfa5995" providerId="ADAL" clId="{B7D13DC6-4EEA-469C-89F7-FA79BF8AE102}" dt="2022-12-05T13:54:45.315" v="2532" actId="164"/>
          <ac:picMkLst>
            <pc:docMk/>
            <pc:sldMk cId="3009952588" sldId="300"/>
            <ac:picMk id="21" creationId="{0A296154-F1E2-79BC-D125-2DD71B61278E}"/>
          </ac:picMkLst>
        </pc:picChg>
        <pc:picChg chg="add del mod">
          <ac:chgData name="김소희" userId="292a1162-0793-4577-a94d-2dae0dfa5995" providerId="ADAL" clId="{B7D13DC6-4EEA-469C-89F7-FA79BF8AE102}" dt="2022-12-05T14:15:38.669" v="2657" actId="478"/>
          <ac:picMkLst>
            <pc:docMk/>
            <pc:sldMk cId="3009952588" sldId="300"/>
            <ac:picMk id="28" creationId="{FBFDA3E5-E266-1E2E-CB3F-3604B3BD160F}"/>
          </ac:picMkLst>
        </pc:picChg>
        <pc:cxnChg chg="mod">
          <ac:chgData name="김소희" userId="292a1162-0793-4577-a94d-2dae0dfa5995" providerId="ADAL" clId="{B7D13DC6-4EEA-469C-89F7-FA79BF8AE102}" dt="2022-12-05T11:05:53.124" v="147" actId="1038"/>
          <ac:cxnSpMkLst>
            <pc:docMk/>
            <pc:sldMk cId="3009952588" sldId="300"/>
            <ac:cxnSpMk id="7" creationId="{8A6B7212-40A7-879D-B831-01402C9413DA}"/>
          </ac:cxnSpMkLst>
        </pc:cxnChg>
      </pc:sldChg>
      <pc:sldChg chg="addSp delSp modSp mod modNotesTx">
        <pc:chgData name="김소희" userId="292a1162-0793-4577-a94d-2dae0dfa5995" providerId="ADAL" clId="{B7D13DC6-4EEA-469C-89F7-FA79BF8AE102}" dt="2022-12-05T15:14:17.230" v="3454" actId="208"/>
        <pc:sldMkLst>
          <pc:docMk/>
          <pc:sldMk cId="3583409633" sldId="301"/>
        </pc:sldMkLst>
        <pc:spChg chg="add mod">
          <ac:chgData name="김소희" userId="292a1162-0793-4577-a94d-2dae0dfa5995" providerId="ADAL" clId="{B7D13DC6-4EEA-469C-89F7-FA79BF8AE102}" dt="2022-12-05T15:01:55.057" v="3017" actId="1076"/>
          <ac:spMkLst>
            <pc:docMk/>
            <pc:sldMk cId="3583409633" sldId="301"/>
            <ac:spMk id="2" creationId="{082E9C9A-9856-1111-67F2-00C8C9FB9885}"/>
          </ac:spMkLst>
        </pc:spChg>
        <pc:spChg chg="add del mod">
          <ac:chgData name="김소희" userId="292a1162-0793-4577-a94d-2dae0dfa5995" providerId="ADAL" clId="{B7D13DC6-4EEA-469C-89F7-FA79BF8AE102}" dt="2022-12-05T11:05:59.986" v="157" actId="478"/>
          <ac:spMkLst>
            <pc:docMk/>
            <pc:sldMk cId="3583409633" sldId="301"/>
            <ac:spMk id="3" creationId="{D9F77E6B-B535-9AD7-89D2-E9D96BC5C276}"/>
          </ac:spMkLst>
        </pc:spChg>
        <pc:spChg chg="add mod">
          <ac:chgData name="김소희" userId="292a1162-0793-4577-a94d-2dae0dfa5995" providerId="ADAL" clId="{B7D13DC6-4EEA-469C-89F7-FA79BF8AE102}" dt="2022-12-05T11:07:16.883" v="206"/>
          <ac:spMkLst>
            <pc:docMk/>
            <pc:sldMk cId="3583409633" sldId="301"/>
            <ac:spMk id="4" creationId="{4E79C2BC-1948-746A-B586-4C0CCE83D611}"/>
          </ac:spMkLst>
        </pc:spChg>
        <pc:spChg chg="del">
          <ac:chgData name="김소희" userId="292a1162-0793-4577-a94d-2dae0dfa5995" providerId="ADAL" clId="{B7D13DC6-4EEA-469C-89F7-FA79BF8AE102}" dt="2022-12-05T11:05:59.133" v="156" actId="478"/>
          <ac:spMkLst>
            <pc:docMk/>
            <pc:sldMk cId="3583409633" sldId="301"/>
            <ac:spMk id="9" creationId="{05596BCF-D308-A29D-49E5-1678F5F8F27E}"/>
          </ac:spMkLst>
        </pc:spChg>
        <pc:spChg chg="mod">
          <ac:chgData name="김소희" userId="292a1162-0793-4577-a94d-2dae0dfa5995" providerId="ADAL" clId="{B7D13DC6-4EEA-469C-89F7-FA79BF8AE102}" dt="2022-12-05T15:07:47.006" v="3289" actId="6549"/>
          <ac:spMkLst>
            <pc:docMk/>
            <pc:sldMk cId="3583409633" sldId="301"/>
            <ac:spMk id="15" creationId="{5877D545-B102-502E-1C65-D5E4C3F0390D}"/>
          </ac:spMkLst>
        </pc:spChg>
        <pc:spChg chg="mod">
          <ac:chgData name="김소희" userId="292a1162-0793-4577-a94d-2dae0dfa5995" providerId="ADAL" clId="{B7D13DC6-4EEA-469C-89F7-FA79BF8AE102}" dt="2022-12-05T15:06:32.912" v="3260" actId="14100"/>
          <ac:spMkLst>
            <pc:docMk/>
            <pc:sldMk cId="3583409633" sldId="301"/>
            <ac:spMk id="16" creationId="{38982783-AF6A-AD11-C665-E64C5B98F550}"/>
          </ac:spMkLst>
        </pc:spChg>
        <pc:spChg chg="del mod">
          <ac:chgData name="김소희" userId="292a1162-0793-4577-a94d-2dae0dfa5995" providerId="ADAL" clId="{B7D13DC6-4EEA-469C-89F7-FA79BF8AE102}" dt="2022-12-05T15:01:02.360" v="2977" actId="478"/>
          <ac:spMkLst>
            <pc:docMk/>
            <pc:sldMk cId="3583409633" sldId="301"/>
            <ac:spMk id="17" creationId="{4F6D2642-7ABE-495A-8B84-EB6B5059A9F3}"/>
          </ac:spMkLst>
        </pc:spChg>
        <pc:spChg chg="mod">
          <ac:chgData name="김소희" userId="292a1162-0793-4577-a94d-2dae0dfa5995" providerId="ADAL" clId="{B7D13DC6-4EEA-469C-89F7-FA79BF8AE102}" dt="2022-12-05T15:00:14.900" v="2976" actId="1076"/>
          <ac:spMkLst>
            <pc:docMk/>
            <pc:sldMk cId="3583409633" sldId="301"/>
            <ac:spMk id="27" creationId="{F7F49CD7-E88D-3A20-9856-C62B6FEAA309}"/>
          </ac:spMkLst>
        </pc:spChg>
        <pc:spChg chg="mod">
          <ac:chgData name="김소희" userId="292a1162-0793-4577-a94d-2dae0dfa5995" providerId="ADAL" clId="{B7D13DC6-4EEA-469C-89F7-FA79BF8AE102}" dt="2022-12-05T15:13:08.810" v="3440" actId="207"/>
          <ac:spMkLst>
            <pc:docMk/>
            <pc:sldMk cId="3583409633" sldId="301"/>
            <ac:spMk id="28" creationId="{64E9055E-BE1A-EF45-6690-0D6438D4FBAE}"/>
          </ac:spMkLst>
        </pc:spChg>
        <pc:spChg chg="mod">
          <ac:chgData name="김소희" userId="292a1162-0793-4577-a94d-2dae0dfa5995" providerId="ADAL" clId="{B7D13DC6-4EEA-469C-89F7-FA79BF8AE102}" dt="2022-12-05T15:11:02.666" v="3348" actId="404"/>
          <ac:spMkLst>
            <pc:docMk/>
            <pc:sldMk cId="3583409633" sldId="301"/>
            <ac:spMk id="29" creationId="{8B564213-D6A2-8C7A-E240-BD0FAE64C493}"/>
          </ac:spMkLst>
        </pc:spChg>
        <pc:spChg chg="mod">
          <ac:chgData name="김소희" userId="292a1162-0793-4577-a94d-2dae0dfa5995" providerId="ADAL" clId="{B7D13DC6-4EEA-469C-89F7-FA79BF8AE102}" dt="2022-12-05T15:13:10.699" v="3441" actId="207"/>
          <ac:spMkLst>
            <pc:docMk/>
            <pc:sldMk cId="3583409633" sldId="301"/>
            <ac:spMk id="30" creationId="{7E2D7997-C4C2-FEDA-4856-DD2C4F047581}"/>
          </ac:spMkLst>
        </pc:spChg>
        <pc:spChg chg="mod">
          <ac:chgData name="김소희" userId="292a1162-0793-4577-a94d-2dae0dfa5995" providerId="ADAL" clId="{B7D13DC6-4EEA-469C-89F7-FA79BF8AE102}" dt="2022-12-05T15:05:55.345" v="3236" actId="20577"/>
          <ac:spMkLst>
            <pc:docMk/>
            <pc:sldMk cId="3583409633" sldId="301"/>
            <ac:spMk id="31" creationId="{15CDEF27-0173-40AF-6BCA-02015A279044}"/>
          </ac:spMkLst>
        </pc:spChg>
        <pc:spChg chg="mod">
          <ac:chgData name="김소희" userId="292a1162-0793-4577-a94d-2dae0dfa5995" providerId="ADAL" clId="{B7D13DC6-4EEA-469C-89F7-FA79BF8AE102}" dt="2022-12-05T15:14:17.230" v="3454" actId="208"/>
          <ac:spMkLst>
            <pc:docMk/>
            <pc:sldMk cId="3583409633" sldId="301"/>
            <ac:spMk id="32" creationId="{CC8E284C-DCB5-0F80-4EA0-2D364367714F}"/>
          </ac:spMkLst>
        </pc:spChg>
        <pc:spChg chg="mod">
          <ac:chgData name="김소희" userId="292a1162-0793-4577-a94d-2dae0dfa5995" providerId="ADAL" clId="{B7D13DC6-4EEA-469C-89F7-FA79BF8AE102}" dt="2022-12-05T15:00:10.260" v="2975" actId="1036"/>
          <ac:spMkLst>
            <pc:docMk/>
            <pc:sldMk cId="3583409633" sldId="301"/>
            <ac:spMk id="33" creationId="{AA578D17-E321-E8C5-2226-206908C67D56}"/>
          </ac:spMkLst>
        </pc:spChg>
        <pc:picChg chg="mod">
          <ac:chgData name="김소희" userId="292a1162-0793-4577-a94d-2dae0dfa5995" providerId="ADAL" clId="{B7D13DC6-4EEA-469C-89F7-FA79BF8AE102}" dt="2022-12-05T15:00:10.260" v="2975" actId="1036"/>
          <ac:picMkLst>
            <pc:docMk/>
            <pc:sldMk cId="3583409633" sldId="301"/>
            <ac:picMk id="6" creationId="{C5C0BC97-946B-AA03-B5CC-E9B2ADAF3CF1}"/>
          </ac:picMkLst>
        </pc:picChg>
        <pc:picChg chg="add del mod">
          <ac:chgData name="김소희" userId="292a1162-0793-4577-a94d-2dae0dfa5995" providerId="ADAL" clId="{B7D13DC6-4EEA-469C-89F7-FA79BF8AE102}" dt="2022-12-05T14:59:43.216" v="2947" actId="478"/>
          <ac:picMkLst>
            <pc:docMk/>
            <pc:sldMk cId="3583409633" sldId="301"/>
            <ac:picMk id="1026" creationId="{DBA58C13-A1D1-FE96-7893-E40499F0C65F}"/>
          </ac:picMkLst>
        </pc:picChg>
        <pc:picChg chg="add mod">
          <ac:chgData name="김소희" userId="292a1162-0793-4577-a94d-2dae0dfa5995" providerId="ADAL" clId="{B7D13DC6-4EEA-469C-89F7-FA79BF8AE102}" dt="2022-12-05T14:59:56.739" v="2954" actId="14861"/>
          <ac:picMkLst>
            <pc:docMk/>
            <pc:sldMk cId="3583409633" sldId="301"/>
            <ac:picMk id="1028" creationId="{2B89A0BE-1421-3AFD-6865-0B1BAEA3F843}"/>
          </ac:picMkLst>
        </pc:picChg>
        <pc:cxnChg chg="mod">
          <ac:chgData name="김소희" userId="292a1162-0793-4577-a94d-2dae0dfa5995" providerId="ADAL" clId="{B7D13DC6-4EEA-469C-89F7-FA79BF8AE102}" dt="2022-12-05T11:05:57.909" v="155" actId="1038"/>
          <ac:cxnSpMkLst>
            <pc:docMk/>
            <pc:sldMk cId="3583409633" sldId="301"/>
            <ac:cxnSpMk id="7" creationId="{8A6B7212-40A7-879D-B831-01402C9413DA}"/>
          </ac:cxnSpMkLst>
        </pc:cxnChg>
      </pc:sldChg>
      <pc:sldChg chg="addSp delSp modSp mod modNotesTx">
        <pc:chgData name="김소희" userId="292a1162-0793-4577-a94d-2dae0dfa5995" providerId="ADAL" clId="{B7D13DC6-4EEA-469C-89F7-FA79BF8AE102}" dt="2022-12-05T15:31:00.469" v="3758" actId="14100"/>
        <pc:sldMkLst>
          <pc:docMk/>
          <pc:sldMk cId="2724020880" sldId="302"/>
        </pc:sldMkLst>
        <pc:spChg chg="add mod">
          <ac:chgData name="김소희" userId="292a1162-0793-4577-a94d-2dae0dfa5995" providerId="ADAL" clId="{B7D13DC6-4EEA-469C-89F7-FA79BF8AE102}" dt="2022-12-05T15:18:57.351" v="3491" actId="1076"/>
          <ac:spMkLst>
            <pc:docMk/>
            <pc:sldMk cId="2724020880" sldId="302"/>
            <ac:spMk id="4" creationId="{458E5D52-C29A-336D-3DF7-9D6DDA5CA852}"/>
          </ac:spMkLst>
        </pc:spChg>
        <pc:spChg chg="add del mod">
          <ac:chgData name="김소희" userId="292a1162-0793-4577-a94d-2dae0dfa5995" providerId="ADAL" clId="{B7D13DC6-4EEA-469C-89F7-FA79BF8AE102}" dt="2022-12-05T11:06:11.842" v="173" actId="478"/>
          <ac:spMkLst>
            <pc:docMk/>
            <pc:sldMk cId="2724020880" sldId="302"/>
            <ac:spMk id="4" creationId="{8450E68F-4B1F-86B7-C792-2E15FDB40B50}"/>
          </ac:spMkLst>
        </pc:spChg>
        <pc:spChg chg="add mod">
          <ac:chgData name="김소희" userId="292a1162-0793-4577-a94d-2dae0dfa5995" providerId="ADAL" clId="{B7D13DC6-4EEA-469C-89F7-FA79BF8AE102}" dt="2022-12-05T11:07:18.564" v="208"/>
          <ac:spMkLst>
            <pc:docMk/>
            <pc:sldMk cId="2724020880" sldId="302"/>
            <ac:spMk id="6" creationId="{A4B88AF5-8A1D-1878-BBE7-7D093399711A}"/>
          </ac:spMkLst>
        </pc:spChg>
        <pc:spChg chg="add mod">
          <ac:chgData name="김소희" userId="292a1162-0793-4577-a94d-2dae0dfa5995" providerId="ADAL" clId="{B7D13DC6-4EEA-469C-89F7-FA79BF8AE102}" dt="2022-12-05T15:19:05.601" v="3495" actId="14100"/>
          <ac:spMkLst>
            <pc:docMk/>
            <pc:sldMk cId="2724020880" sldId="302"/>
            <ac:spMk id="8" creationId="{5AA00E42-E9C3-B314-4C0F-739DC9F6746B}"/>
          </ac:spMkLst>
        </pc:spChg>
        <pc:spChg chg="del">
          <ac:chgData name="김소희" userId="292a1162-0793-4577-a94d-2dae0dfa5995" providerId="ADAL" clId="{B7D13DC6-4EEA-469C-89F7-FA79BF8AE102}" dt="2022-12-05T11:06:09.908" v="172" actId="478"/>
          <ac:spMkLst>
            <pc:docMk/>
            <pc:sldMk cId="2724020880" sldId="302"/>
            <ac:spMk id="9" creationId="{05596BCF-D308-A29D-49E5-1678F5F8F27E}"/>
          </ac:spMkLst>
        </pc:spChg>
        <pc:spChg chg="add mod">
          <ac:chgData name="김소희" userId="292a1162-0793-4577-a94d-2dae0dfa5995" providerId="ADAL" clId="{B7D13DC6-4EEA-469C-89F7-FA79BF8AE102}" dt="2022-12-05T15:20:51.402" v="3523" actId="1035"/>
          <ac:spMkLst>
            <pc:docMk/>
            <pc:sldMk cId="2724020880" sldId="302"/>
            <ac:spMk id="9" creationId="{3D724B4A-0F61-578D-C641-1C6C1696B4AF}"/>
          </ac:spMkLst>
        </pc:spChg>
        <pc:spChg chg="mod">
          <ac:chgData name="김소희" userId="292a1162-0793-4577-a94d-2dae0dfa5995" providerId="ADAL" clId="{B7D13DC6-4EEA-469C-89F7-FA79BF8AE102}" dt="2022-12-05T15:31:00.469" v="3758" actId="14100"/>
          <ac:spMkLst>
            <pc:docMk/>
            <pc:sldMk cId="2724020880" sldId="302"/>
            <ac:spMk id="10" creationId="{947FADDE-15F7-84C1-1DAC-5EEF7F41D20D}"/>
          </ac:spMkLst>
        </pc:spChg>
        <pc:spChg chg="mod">
          <ac:chgData name="김소희" userId="292a1162-0793-4577-a94d-2dae0dfa5995" providerId="ADAL" clId="{B7D13DC6-4EEA-469C-89F7-FA79BF8AE102}" dt="2022-12-05T15:30:58.301" v="3757" actId="14100"/>
          <ac:spMkLst>
            <pc:docMk/>
            <pc:sldMk cId="2724020880" sldId="302"/>
            <ac:spMk id="17" creationId="{31327A6D-3128-A037-7ADB-F2ED911CFB79}"/>
          </ac:spMkLst>
        </pc:spChg>
        <pc:spChg chg="mod">
          <ac:chgData name="김소희" userId="292a1162-0793-4577-a94d-2dae0dfa5995" providerId="ADAL" clId="{B7D13DC6-4EEA-469C-89F7-FA79BF8AE102}" dt="2022-12-05T15:11:54.268" v="3419" actId="20577"/>
          <ac:spMkLst>
            <pc:docMk/>
            <pc:sldMk cId="2724020880" sldId="302"/>
            <ac:spMk id="20" creationId="{E9B0278B-7122-7B13-A3BF-5C12217A3DFE}"/>
          </ac:spMkLst>
        </pc:spChg>
        <pc:spChg chg="del">
          <ac:chgData name="김소희" userId="292a1162-0793-4577-a94d-2dae0dfa5995" providerId="ADAL" clId="{B7D13DC6-4EEA-469C-89F7-FA79BF8AE102}" dt="2022-12-05T15:10:57.824" v="3347" actId="478"/>
          <ac:spMkLst>
            <pc:docMk/>
            <pc:sldMk cId="2724020880" sldId="302"/>
            <ac:spMk id="22" creationId="{21B2FF27-46A0-3D0F-5B26-48B21B7051B1}"/>
          </ac:spMkLst>
        </pc:spChg>
        <pc:spChg chg="mod">
          <ac:chgData name="김소희" userId="292a1162-0793-4577-a94d-2dae0dfa5995" providerId="ADAL" clId="{B7D13DC6-4EEA-469C-89F7-FA79BF8AE102}" dt="2022-12-05T15:30:56.396" v="3756" actId="1076"/>
          <ac:spMkLst>
            <pc:docMk/>
            <pc:sldMk cId="2724020880" sldId="302"/>
            <ac:spMk id="23" creationId="{DF4B6EE6-0EED-6B54-7CE7-36EE6841E275}"/>
          </ac:spMkLst>
        </pc:spChg>
        <pc:spChg chg="mod">
          <ac:chgData name="김소희" userId="292a1162-0793-4577-a94d-2dae0dfa5995" providerId="ADAL" clId="{B7D13DC6-4EEA-469C-89F7-FA79BF8AE102}" dt="2022-12-05T15:19:09.269" v="3496" actId="1076"/>
          <ac:spMkLst>
            <pc:docMk/>
            <pc:sldMk cId="2724020880" sldId="302"/>
            <ac:spMk id="24" creationId="{11CD74B9-519A-FB78-4B9C-B45156C2EACA}"/>
          </ac:spMkLst>
        </pc:spChg>
        <pc:picChg chg="mod">
          <ac:chgData name="김소희" userId="292a1162-0793-4577-a94d-2dae0dfa5995" providerId="ADAL" clId="{B7D13DC6-4EEA-469C-89F7-FA79BF8AE102}" dt="2022-12-05T15:19:01.243" v="3493" actId="1076"/>
          <ac:picMkLst>
            <pc:docMk/>
            <pc:sldMk cId="2724020880" sldId="302"/>
            <ac:picMk id="3" creationId="{69CCFA29-945E-FBD2-8ED7-C44C143E6ACD}"/>
          </ac:picMkLst>
        </pc:picChg>
        <pc:picChg chg="mod">
          <ac:chgData name="김소희" userId="292a1162-0793-4577-a94d-2dae0dfa5995" providerId="ADAL" clId="{B7D13DC6-4EEA-469C-89F7-FA79BF8AE102}" dt="2022-12-05T15:19:31.377" v="3502" actId="1076"/>
          <ac:picMkLst>
            <pc:docMk/>
            <pc:sldMk cId="2724020880" sldId="302"/>
            <ac:picMk id="5" creationId="{9A03618C-154C-65EC-43FE-3EC6BDFCCD02}"/>
          </ac:picMkLst>
        </pc:picChg>
        <pc:picChg chg="add del mod">
          <ac:chgData name="김소희" userId="292a1162-0793-4577-a94d-2dae0dfa5995" providerId="ADAL" clId="{B7D13DC6-4EEA-469C-89F7-FA79BF8AE102}" dt="2022-12-05T15:16:40.877" v="3469" actId="478"/>
          <ac:picMkLst>
            <pc:docMk/>
            <pc:sldMk cId="2724020880" sldId="302"/>
            <ac:picMk id="2050" creationId="{682FB324-B0DA-D62E-6D41-AF6C0463CC1A}"/>
          </ac:picMkLst>
        </pc:picChg>
        <pc:picChg chg="add mod">
          <ac:chgData name="김소희" userId="292a1162-0793-4577-a94d-2dae0dfa5995" providerId="ADAL" clId="{B7D13DC6-4EEA-469C-89F7-FA79BF8AE102}" dt="2022-12-05T15:19:45.155" v="3505" actId="14861"/>
          <ac:picMkLst>
            <pc:docMk/>
            <pc:sldMk cId="2724020880" sldId="302"/>
            <ac:picMk id="2052" creationId="{8E1F385E-42D7-698E-79AF-7ADCDF1CA505}"/>
          </ac:picMkLst>
        </pc:picChg>
        <pc:picChg chg="add mod">
          <ac:chgData name="김소희" userId="292a1162-0793-4577-a94d-2dae0dfa5995" providerId="ADAL" clId="{B7D13DC6-4EEA-469C-89F7-FA79BF8AE102}" dt="2022-12-05T15:19:45.155" v="3505" actId="14861"/>
          <ac:picMkLst>
            <pc:docMk/>
            <pc:sldMk cId="2724020880" sldId="302"/>
            <ac:picMk id="2054" creationId="{33039721-47B2-8623-A81C-961FB10AF201}"/>
          </ac:picMkLst>
        </pc:picChg>
        <pc:picChg chg="add mod">
          <ac:chgData name="김소희" userId="292a1162-0793-4577-a94d-2dae0dfa5995" providerId="ADAL" clId="{B7D13DC6-4EEA-469C-89F7-FA79BF8AE102}" dt="2022-12-05T15:19:49.875" v="3506" actId="14861"/>
          <ac:picMkLst>
            <pc:docMk/>
            <pc:sldMk cId="2724020880" sldId="302"/>
            <ac:picMk id="2056" creationId="{5F50B726-BE6E-BCD8-2D2C-460286782640}"/>
          </ac:picMkLst>
        </pc:picChg>
        <pc:cxnChg chg="mod">
          <ac:chgData name="김소희" userId="292a1162-0793-4577-a94d-2dae0dfa5995" providerId="ADAL" clId="{B7D13DC6-4EEA-469C-89F7-FA79BF8AE102}" dt="2022-12-05T11:06:08.555" v="171" actId="1038"/>
          <ac:cxnSpMkLst>
            <pc:docMk/>
            <pc:sldMk cId="2724020880" sldId="302"/>
            <ac:cxnSpMk id="7" creationId="{8A6B7212-40A7-879D-B831-01402C9413DA}"/>
          </ac:cxnSpMkLst>
        </pc:cxnChg>
      </pc:sldChg>
      <pc:sldChg chg="addSp delSp modSp mod">
        <pc:chgData name="김소희" userId="292a1162-0793-4577-a94d-2dae0dfa5995" providerId="ADAL" clId="{B7D13DC6-4EEA-469C-89F7-FA79BF8AE102}" dt="2022-12-05T15:27:03.392" v="3672" actId="14100"/>
        <pc:sldMkLst>
          <pc:docMk/>
          <pc:sldMk cId="4036009356" sldId="303"/>
        </pc:sldMkLst>
        <pc:spChg chg="add del mod">
          <ac:chgData name="김소희" userId="292a1162-0793-4577-a94d-2dae0dfa5995" providerId="ADAL" clId="{B7D13DC6-4EEA-469C-89F7-FA79BF8AE102}" dt="2022-12-05T11:06:57.351" v="197" actId="478"/>
          <ac:spMkLst>
            <pc:docMk/>
            <pc:sldMk cId="4036009356" sldId="303"/>
            <ac:spMk id="4" creationId="{AD998947-CC4D-23BB-E043-5AE088D1492A}"/>
          </ac:spMkLst>
        </pc:spChg>
        <pc:spChg chg="add mod">
          <ac:chgData name="김소희" userId="292a1162-0793-4577-a94d-2dae0dfa5995" providerId="ADAL" clId="{B7D13DC6-4EEA-469C-89F7-FA79BF8AE102}" dt="2022-12-05T11:07:20.083" v="210"/>
          <ac:spMkLst>
            <pc:docMk/>
            <pc:sldMk cId="4036009356" sldId="303"/>
            <ac:spMk id="5" creationId="{36DA39FC-6349-293E-6C3C-CDB7EBA15084}"/>
          </ac:spMkLst>
        </pc:spChg>
        <pc:spChg chg="del">
          <ac:chgData name="김소희" userId="292a1162-0793-4577-a94d-2dae0dfa5995" providerId="ADAL" clId="{B7D13DC6-4EEA-469C-89F7-FA79BF8AE102}" dt="2022-12-05T11:06:56.172" v="196" actId="478"/>
          <ac:spMkLst>
            <pc:docMk/>
            <pc:sldMk cId="4036009356" sldId="303"/>
            <ac:spMk id="9" creationId="{05596BCF-D308-A29D-49E5-1678F5F8F27E}"/>
          </ac:spMkLst>
        </pc:spChg>
        <pc:spChg chg="mod">
          <ac:chgData name="김소희" userId="292a1162-0793-4577-a94d-2dae0dfa5995" providerId="ADAL" clId="{B7D13DC6-4EEA-469C-89F7-FA79BF8AE102}" dt="2022-12-05T15:26:48.460" v="3668" actId="14100"/>
          <ac:spMkLst>
            <pc:docMk/>
            <pc:sldMk cId="4036009356" sldId="303"/>
            <ac:spMk id="17" creationId="{CCA9269A-88F0-8E00-ABCD-8F15CD203049}"/>
          </ac:spMkLst>
        </pc:spChg>
        <pc:spChg chg="del mod">
          <ac:chgData name="김소희" userId="292a1162-0793-4577-a94d-2dae0dfa5995" providerId="ADAL" clId="{B7D13DC6-4EEA-469C-89F7-FA79BF8AE102}" dt="2022-12-05T15:24:54.328" v="3630" actId="478"/>
          <ac:spMkLst>
            <pc:docMk/>
            <pc:sldMk cId="4036009356" sldId="303"/>
            <ac:spMk id="18" creationId="{185A5043-403A-52B9-222D-6A0480A9939C}"/>
          </ac:spMkLst>
        </pc:spChg>
        <pc:spChg chg="mod">
          <ac:chgData name="김소희" userId="292a1162-0793-4577-a94d-2dae0dfa5995" providerId="ADAL" clId="{B7D13DC6-4EEA-469C-89F7-FA79BF8AE102}" dt="2022-12-05T15:24:31.202" v="3627" actId="20577"/>
          <ac:spMkLst>
            <pc:docMk/>
            <pc:sldMk cId="4036009356" sldId="303"/>
            <ac:spMk id="19" creationId="{041C1921-9C4B-636E-091D-19D3167AE8EA}"/>
          </ac:spMkLst>
        </pc:spChg>
        <pc:cxnChg chg="add del mod">
          <ac:chgData name="김소희" userId="292a1162-0793-4577-a94d-2dae0dfa5995" providerId="ADAL" clId="{B7D13DC6-4EEA-469C-89F7-FA79BF8AE102}" dt="2022-12-05T15:25:40.798" v="3646" actId="478"/>
          <ac:cxnSpMkLst>
            <pc:docMk/>
            <pc:sldMk cId="4036009356" sldId="303"/>
            <ac:cxnSpMk id="4" creationId="{6E47612E-4E60-E87E-E206-6066BED114E5}"/>
          </ac:cxnSpMkLst>
        </pc:cxnChg>
        <pc:cxnChg chg="mod">
          <ac:chgData name="김소희" userId="292a1162-0793-4577-a94d-2dae0dfa5995" providerId="ADAL" clId="{B7D13DC6-4EEA-469C-89F7-FA79BF8AE102}" dt="2022-12-05T11:06:38.849" v="187" actId="1038"/>
          <ac:cxnSpMkLst>
            <pc:docMk/>
            <pc:sldMk cId="4036009356" sldId="303"/>
            <ac:cxnSpMk id="7" creationId="{8A6B7212-40A7-879D-B831-01402C9413DA}"/>
          </ac:cxnSpMkLst>
        </pc:cxnChg>
        <pc:cxnChg chg="add del mod">
          <ac:chgData name="김소희" userId="292a1162-0793-4577-a94d-2dae0dfa5995" providerId="ADAL" clId="{B7D13DC6-4EEA-469C-89F7-FA79BF8AE102}" dt="2022-12-05T15:26:14.886" v="3656" actId="478"/>
          <ac:cxnSpMkLst>
            <pc:docMk/>
            <pc:sldMk cId="4036009356" sldId="303"/>
            <ac:cxnSpMk id="20" creationId="{83D329F7-FC6E-263C-21C5-96C470833729}"/>
          </ac:cxnSpMkLst>
        </pc:cxnChg>
        <pc:cxnChg chg="add mod">
          <ac:chgData name="김소희" userId="292a1162-0793-4577-a94d-2dae0dfa5995" providerId="ADAL" clId="{B7D13DC6-4EEA-469C-89F7-FA79BF8AE102}" dt="2022-12-05T15:26:58.231" v="3671" actId="1076"/>
          <ac:cxnSpMkLst>
            <pc:docMk/>
            <pc:sldMk cId="4036009356" sldId="303"/>
            <ac:cxnSpMk id="29" creationId="{7340085B-11ED-44A4-510A-3EFF94BC0A8D}"/>
          </ac:cxnSpMkLst>
        </pc:cxnChg>
        <pc:cxnChg chg="add mod">
          <ac:chgData name="김소희" userId="292a1162-0793-4577-a94d-2dae0dfa5995" providerId="ADAL" clId="{B7D13DC6-4EEA-469C-89F7-FA79BF8AE102}" dt="2022-12-05T15:27:03.392" v="3672" actId="14100"/>
          <ac:cxnSpMkLst>
            <pc:docMk/>
            <pc:sldMk cId="4036009356" sldId="303"/>
            <ac:cxnSpMk id="30" creationId="{BFFC65B1-1338-DB20-16DA-E46C0C77FFAE}"/>
          </ac:cxnSpMkLst>
        </pc:cxnChg>
      </pc:sldChg>
      <pc:sldChg chg="addSp delSp modSp del mod">
        <pc:chgData name="김소희" userId="292a1162-0793-4577-a94d-2dae0dfa5995" providerId="ADAL" clId="{B7D13DC6-4EEA-469C-89F7-FA79BF8AE102}" dt="2022-12-05T13:35:53.799" v="2498" actId="2696"/>
        <pc:sldMkLst>
          <pc:docMk/>
          <pc:sldMk cId="3872374628" sldId="304"/>
        </pc:sldMkLst>
        <pc:spChg chg="add del mod">
          <ac:chgData name="김소희" userId="292a1162-0793-4577-a94d-2dae0dfa5995" providerId="ADAL" clId="{B7D13DC6-4EEA-469C-89F7-FA79BF8AE102}" dt="2022-12-05T11:07:02.037" v="199" actId="478"/>
          <ac:spMkLst>
            <pc:docMk/>
            <pc:sldMk cId="3872374628" sldId="304"/>
            <ac:spMk id="3" creationId="{258A6F7D-E2EE-2F46-09B6-A61793F34B28}"/>
          </ac:spMkLst>
        </pc:spChg>
        <pc:spChg chg="add mod">
          <ac:chgData name="김소희" userId="292a1162-0793-4577-a94d-2dae0dfa5995" providerId="ADAL" clId="{B7D13DC6-4EEA-469C-89F7-FA79BF8AE102}" dt="2022-12-05T11:07:15.315" v="204"/>
          <ac:spMkLst>
            <pc:docMk/>
            <pc:sldMk cId="3872374628" sldId="304"/>
            <ac:spMk id="5" creationId="{9E777AEF-33C4-4C9A-BF5D-D5C20B4A6B3D}"/>
          </ac:spMkLst>
        </pc:spChg>
        <pc:spChg chg="del">
          <ac:chgData name="김소희" userId="292a1162-0793-4577-a94d-2dae0dfa5995" providerId="ADAL" clId="{B7D13DC6-4EEA-469C-89F7-FA79BF8AE102}" dt="2022-12-05T11:07:01.123" v="198" actId="478"/>
          <ac:spMkLst>
            <pc:docMk/>
            <pc:sldMk cId="3872374628" sldId="304"/>
            <ac:spMk id="9" creationId="{05596BCF-D308-A29D-49E5-1678F5F8F27E}"/>
          </ac:spMkLst>
        </pc:spChg>
        <pc:picChg chg="mod">
          <ac:chgData name="김소희" userId="292a1162-0793-4577-a94d-2dae0dfa5995" providerId="ADAL" clId="{B7D13DC6-4EEA-469C-89F7-FA79BF8AE102}" dt="2022-12-05T13:16:54.537" v="2114" actId="108"/>
          <ac:picMkLst>
            <pc:docMk/>
            <pc:sldMk cId="3872374628" sldId="304"/>
            <ac:picMk id="15" creationId="{21DBD1BA-CA5D-F85E-0391-46F4E76240DF}"/>
          </ac:picMkLst>
        </pc:picChg>
        <pc:cxnChg chg="mod">
          <ac:chgData name="김소희" userId="292a1162-0793-4577-a94d-2dae0dfa5995" providerId="ADAL" clId="{B7D13DC6-4EEA-469C-89F7-FA79BF8AE102}" dt="2022-12-05T11:05:49.517" v="141" actId="1038"/>
          <ac:cxnSpMkLst>
            <pc:docMk/>
            <pc:sldMk cId="3872374628" sldId="304"/>
            <ac:cxnSpMk id="7" creationId="{8A6B7212-40A7-879D-B831-01402C9413DA}"/>
          </ac:cxnSpMkLst>
        </pc:cxnChg>
      </pc:sldChg>
      <pc:sldChg chg="addSp delSp modSp mod">
        <pc:chgData name="김소희" userId="292a1162-0793-4577-a94d-2dae0dfa5995" providerId="ADAL" clId="{B7D13DC6-4EEA-469C-89F7-FA79BF8AE102}" dt="2022-12-05T15:10:15.161" v="3326" actId="1076"/>
        <pc:sldMkLst>
          <pc:docMk/>
          <pc:sldMk cId="3653208563" sldId="305"/>
        </pc:sldMkLst>
        <pc:spChg chg="add del mod">
          <ac:chgData name="김소희" userId="292a1162-0793-4577-a94d-2dae0dfa5995" providerId="ADAL" clId="{B7D13DC6-4EEA-469C-89F7-FA79BF8AE102}" dt="2022-12-05T11:06:05.644" v="165" actId="478"/>
          <ac:spMkLst>
            <pc:docMk/>
            <pc:sldMk cId="3653208563" sldId="305"/>
            <ac:spMk id="4" creationId="{061168F4-609D-5D37-C98B-7EF255134CE9}"/>
          </ac:spMkLst>
        </pc:spChg>
        <pc:spChg chg="add mod">
          <ac:chgData name="김소희" userId="292a1162-0793-4577-a94d-2dae0dfa5995" providerId="ADAL" clId="{B7D13DC6-4EEA-469C-89F7-FA79BF8AE102}" dt="2022-12-05T11:07:17.816" v="207"/>
          <ac:spMkLst>
            <pc:docMk/>
            <pc:sldMk cId="3653208563" sldId="305"/>
            <ac:spMk id="5" creationId="{659812A5-E148-84E5-2FFF-DB01C07E9F46}"/>
          </ac:spMkLst>
        </pc:spChg>
        <pc:spChg chg="del">
          <ac:chgData name="김소희" userId="292a1162-0793-4577-a94d-2dae0dfa5995" providerId="ADAL" clId="{B7D13DC6-4EEA-469C-89F7-FA79BF8AE102}" dt="2022-12-05T11:06:04.632" v="164" actId="478"/>
          <ac:spMkLst>
            <pc:docMk/>
            <pc:sldMk cId="3653208563" sldId="305"/>
            <ac:spMk id="9" creationId="{05596BCF-D308-A29D-49E5-1678F5F8F27E}"/>
          </ac:spMkLst>
        </pc:spChg>
        <pc:picChg chg="mod modCrop">
          <ac:chgData name="김소희" userId="292a1162-0793-4577-a94d-2dae0dfa5995" providerId="ADAL" clId="{B7D13DC6-4EEA-469C-89F7-FA79BF8AE102}" dt="2022-12-05T15:10:15.161" v="3326" actId="1076"/>
          <ac:picMkLst>
            <pc:docMk/>
            <pc:sldMk cId="3653208563" sldId="305"/>
            <ac:picMk id="3" creationId="{6B18D36A-C286-2B91-8B4E-10E36E26CC29}"/>
          </ac:picMkLst>
        </pc:picChg>
        <pc:picChg chg="add mod modCrop">
          <ac:chgData name="김소희" userId="292a1162-0793-4577-a94d-2dae0dfa5995" providerId="ADAL" clId="{B7D13DC6-4EEA-469C-89F7-FA79BF8AE102}" dt="2022-12-05T15:10:07.503" v="3324" actId="1076"/>
          <ac:picMkLst>
            <pc:docMk/>
            <pc:sldMk cId="3653208563" sldId="305"/>
            <ac:picMk id="4" creationId="{A55E0130-906A-4737-5566-5917B1AF2850}"/>
          </ac:picMkLst>
        </pc:picChg>
        <pc:picChg chg="add mod modCrop">
          <ac:chgData name="김소희" userId="292a1162-0793-4577-a94d-2dae0dfa5995" providerId="ADAL" clId="{B7D13DC6-4EEA-469C-89F7-FA79BF8AE102}" dt="2022-12-05T15:10:05.283" v="3323" actId="1076"/>
          <ac:picMkLst>
            <pc:docMk/>
            <pc:sldMk cId="3653208563" sldId="305"/>
            <ac:picMk id="8" creationId="{F551F883-D223-1BCE-9107-B7A36DFB61D9}"/>
          </ac:picMkLst>
        </pc:picChg>
        <pc:cxnChg chg="mod">
          <ac:chgData name="김소희" userId="292a1162-0793-4577-a94d-2dae0dfa5995" providerId="ADAL" clId="{B7D13DC6-4EEA-469C-89F7-FA79BF8AE102}" dt="2022-12-05T11:06:03.437" v="163" actId="1038"/>
          <ac:cxnSpMkLst>
            <pc:docMk/>
            <pc:sldMk cId="3653208563" sldId="305"/>
            <ac:cxnSpMk id="7" creationId="{8A6B7212-40A7-879D-B831-01402C9413DA}"/>
          </ac:cxnSpMkLst>
        </pc:cxnChg>
      </pc:sldChg>
      <pc:sldChg chg="addSp delSp modSp mod ord modShow">
        <pc:chgData name="김소희" userId="292a1162-0793-4577-a94d-2dae0dfa5995" providerId="ADAL" clId="{B7D13DC6-4EEA-469C-89F7-FA79BF8AE102}" dt="2022-12-05T15:21:39.196" v="3535"/>
        <pc:sldMkLst>
          <pc:docMk/>
          <pc:sldMk cId="2861344600" sldId="306"/>
        </pc:sldMkLst>
        <pc:spChg chg="add del mod">
          <ac:chgData name="김소희" userId="292a1162-0793-4577-a94d-2dae0dfa5995" providerId="ADAL" clId="{B7D13DC6-4EEA-469C-89F7-FA79BF8AE102}" dt="2022-12-05T11:06:14.554" v="175" actId="478"/>
          <ac:spMkLst>
            <pc:docMk/>
            <pc:sldMk cId="2861344600" sldId="306"/>
            <ac:spMk id="3" creationId="{341A827E-E650-11C0-378D-3E4BD37BF545}"/>
          </ac:spMkLst>
        </pc:spChg>
        <pc:spChg chg="add mod">
          <ac:chgData name="김소희" userId="292a1162-0793-4577-a94d-2dae0dfa5995" providerId="ADAL" clId="{B7D13DC6-4EEA-469C-89F7-FA79BF8AE102}" dt="2022-12-05T11:07:19.302" v="209"/>
          <ac:spMkLst>
            <pc:docMk/>
            <pc:sldMk cId="2861344600" sldId="306"/>
            <ac:spMk id="5" creationId="{3B7F034D-FCFD-3987-9B9C-56D93D45109E}"/>
          </ac:spMkLst>
        </pc:spChg>
        <pc:spChg chg="del">
          <ac:chgData name="김소희" userId="292a1162-0793-4577-a94d-2dae0dfa5995" providerId="ADAL" clId="{B7D13DC6-4EEA-469C-89F7-FA79BF8AE102}" dt="2022-12-05T11:06:13.366" v="174" actId="478"/>
          <ac:spMkLst>
            <pc:docMk/>
            <pc:sldMk cId="2861344600" sldId="306"/>
            <ac:spMk id="9" creationId="{05596BCF-D308-A29D-49E5-1678F5F8F27E}"/>
          </ac:spMkLst>
        </pc:spChg>
        <pc:spChg chg="mod">
          <ac:chgData name="김소희" userId="292a1162-0793-4577-a94d-2dae0dfa5995" providerId="ADAL" clId="{B7D13DC6-4EEA-469C-89F7-FA79BF8AE102}" dt="2022-12-05T15:21:32.059" v="3532" actId="404"/>
          <ac:spMkLst>
            <pc:docMk/>
            <pc:sldMk cId="2861344600" sldId="306"/>
            <ac:spMk id="18" creationId="{DDC9C556-6AA8-A3AD-6B96-ED31B3D141C5}"/>
          </ac:spMkLst>
        </pc:spChg>
        <pc:cxnChg chg="mod">
          <ac:chgData name="김소희" userId="292a1162-0793-4577-a94d-2dae0dfa5995" providerId="ADAL" clId="{B7D13DC6-4EEA-469C-89F7-FA79BF8AE102}" dt="2022-12-05T11:06:34.870" v="181" actId="1038"/>
          <ac:cxnSpMkLst>
            <pc:docMk/>
            <pc:sldMk cId="2861344600" sldId="306"/>
            <ac:cxnSpMk id="7" creationId="{8A6B7212-40A7-879D-B831-01402C9413DA}"/>
          </ac:cxnSpMkLst>
        </pc:cxnChg>
      </pc:sldChg>
      <pc:sldChg chg="addSp delSp modSp mod modNotesTx">
        <pc:chgData name="김소희" userId="292a1162-0793-4577-a94d-2dae0dfa5995" providerId="ADAL" clId="{B7D13DC6-4EEA-469C-89F7-FA79BF8AE102}" dt="2022-12-05T15:30:33.844" v="3753" actId="400"/>
        <pc:sldMkLst>
          <pc:docMk/>
          <pc:sldMk cId="1773337926" sldId="307"/>
        </pc:sldMkLst>
        <pc:spChg chg="add del mod">
          <ac:chgData name="김소희" userId="292a1162-0793-4577-a94d-2dae0dfa5995" providerId="ADAL" clId="{B7D13DC6-4EEA-469C-89F7-FA79BF8AE102}" dt="2022-12-05T11:06:53.743" v="195" actId="478"/>
          <ac:spMkLst>
            <pc:docMk/>
            <pc:sldMk cId="1773337926" sldId="307"/>
            <ac:spMk id="3" creationId="{934AE53F-5DBF-F6EA-7CE1-CA3028786AD8}"/>
          </ac:spMkLst>
        </pc:spChg>
        <pc:spChg chg="add mod">
          <ac:chgData name="김소희" userId="292a1162-0793-4577-a94d-2dae0dfa5995" providerId="ADAL" clId="{B7D13DC6-4EEA-469C-89F7-FA79BF8AE102}" dt="2022-12-05T11:07:20.819" v="211"/>
          <ac:spMkLst>
            <pc:docMk/>
            <pc:sldMk cId="1773337926" sldId="307"/>
            <ac:spMk id="4" creationId="{D65EA16C-9D94-61FC-9C8E-4DBE01650953}"/>
          </ac:spMkLst>
        </pc:spChg>
        <pc:spChg chg="del">
          <ac:chgData name="김소희" userId="292a1162-0793-4577-a94d-2dae0dfa5995" providerId="ADAL" clId="{B7D13DC6-4EEA-469C-89F7-FA79BF8AE102}" dt="2022-12-05T11:06:52.460" v="194" actId="478"/>
          <ac:spMkLst>
            <pc:docMk/>
            <pc:sldMk cId="1773337926" sldId="307"/>
            <ac:spMk id="9" creationId="{05596BCF-D308-A29D-49E5-1678F5F8F27E}"/>
          </ac:spMkLst>
        </pc:spChg>
        <pc:spChg chg="mod">
          <ac:chgData name="김소희" userId="292a1162-0793-4577-a94d-2dae0dfa5995" providerId="ADAL" clId="{B7D13DC6-4EEA-469C-89F7-FA79BF8AE102}" dt="2022-12-05T15:30:21.449" v="3752" actId="113"/>
          <ac:spMkLst>
            <pc:docMk/>
            <pc:sldMk cId="1773337926" sldId="307"/>
            <ac:spMk id="12" creationId="{C32717B4-BFC1-12CE-87E4-178DAB62DF4C}"/>
          </ac:spMkLst>
        </pc:spChg>
        <pc:spChg chg="mod">
          <ac:chgData name="김소희" userId="292a1162-0793-4577-a94d-2dae0dfa5995" providerId="ADAL" clId="{B7D13DC6-4EEA-469C-89F7-FA79BF8AE102}" dt="2022-12-05T15:30:15.017" v="3750" actId="113"/>
          <ac:spMkLst>
            <pc:docMk/>
            <pc:sldMk cId="1773337926" sldId="307"/>
            <ac:spMk id="13" creationId="{03B4C1F8-22CF-64D8-9B8E-3E0D909A7138}"/>
          </ac:spMkLst>
        </pc:spChg>
        <pc:cxnChg chg="mod">
          <ac:chgData name="김소희" userId="292a1162-0793-4577-a94d-2dae0dfa5995" providerId="ADAL" clId="{B7D13DC6-4EEA-469C-89F7-FA79BF8AE102}" dt="2022-12-05T11:06:43.835" v="193" actId="1038"/>
          <ac:cxnSpMkLst>
            <pc:docMk/>
            <pc:sldMk cId="1773337926" sldId="307"/>
            <ac:cxnSpMk id="7" creationId="{8A6B7212-40A7-879D-B831-01402C9413DA}"/>
          </ac:cxnSpMkLst>
        </pc:cxnChg>
      </pc:sldChg>
      <pc:sldChg chg="addSp delSp modSp del mod ord modShow">
        <pc:chgData name="김소희" userId="292a1162-0793-4577-a94d-2dae0dfa5995" providerId="ADAL" clId="{B7D13DC6-4EEA-469C-89F7-FA79BF8AE102}" dt="2022-12-05T12:56:26.226" v="1629" actId="2696"/>
        <pc:sldMkLst>
          <pc:docMk/>
          <pc:sldMk cId="763887984" sldId="308"/>
        </pc:sldMkLst>
        <pc:spChg chg="add del mod">
          <ac:chgData name="김소희" userId="292a1162-0793-4577-a94d-2dae0dfa5995" providerId="ADAL" clId="{B7D13DC6-4EEA-469C-89F7-FA79BF8AE102}" dt="2022-12-05T12:51:30.256" v="1607" actId="478"/>
          <ac:spMkLst>
            <pc:docMk/>
            <pc:sldMk cId="763887984" sldId="308"/>
            <ac:spMk id="2" creationId="{8BCC938B-6A2B-2607-E31D-807197316566}"/>
          </ac:spMkLst>
        </pc:spChg>
        <pc:spChg chg="add del mod">
          <ac:chgData name="김소희" userId="292a1162-0793-4577-a94d-2dae0dfa5995" providerId="ADAL" clId="{B7D13DC6-4EEA-469C-89F7-FA79BF8AE102}" dt="2022-12-05T11:05:08.120" v="112" actId="478"/>
          <ac:spMkLst>
            <pc:docMk/>
            <pc:sldMk cId="763887984" sldId="308"/>
            <ac:spMk id="3" creationId="{BC7D852D-5B07-59C7-31D2-14543CD604BB}"/>
          </ac:spMkLst>
        </pc:spChg>
        <pc:spChg chg="add mod">
          <ac:chgData name="김소희" userId="292a1162-0793-4577-a94d-2dae0dfa5995" providerId="ADAL" clId="{B7D13DC6-4EEA-469C-89F7-FA79BF8AE102}" dt="2022-12-05T11:05:06.193" v="111"/>
          <ac:spMkLst>
            <pc:docMk/>
            <pc:sldMk cId="763887984" sldId="308"/>
            <ac:spMk id="4" creationId="{FE3257E0-1F7D-535D-F629-C688B5C27EE8}"/>
          </ac:spMkLst>
        </pc:spChg>
        <pc:spChg chg="del">
          <ac:chgData name="김소희" userId="292a1162-0793-4577-a94d-2dae0dfa5995" providerId="ADAL" clId="{B7D13DC6-4EEA-469C-89F7-FA79BF8AE102}" dt="2022-12-05T11:05:05.278" v="110" actId="478"/>
          <ac:spMkLst>
            <pc:docMk/>
            <pc:sldMk cId="763887984" sldId="308"/>
            <ac:spMk id="9" creationId="{05596BCF-D308-A29D-49E5-1678F5F8F27E}"/>
          </ac:spMkLst>
        </pc:spChg>
        <pc:spChg chg="mod">
          <ac:chgData name="김소희" userId="292a1162-0793-4577-a94d-2dae0dfa5995" providerId="ADAL" clId="{B7D13DC6-4EEA-469C-89F7-FA79BF8AE102}" dt="2022-12-05T12:49:47.139" v="1604" actId="1076"/>
          <ac:spMkLst>
            <pc:docMk/>
            <pc:sldMk cId="763887984" sldId="308"/>
            <ac:spMk id="17" creationId="{B00E4684-5FD0-DC20-1628-7DDB46C2D7EE}"/>
          </ac:spMkLst>
        </pc:spChg>
        <pc:picChg chg="mod modCrop">
          <ac:chgData name="김소희" userId="292a1162-0793-4577-a94d-2dae0dfa5995" providerId="ADAL" clId="{B7D13DC6-4EEA-469C-89F7-FA79BF8AE102}" dt="2022-12-05T12:51:51.838" v="1609" actId="732"/>
          <ac:picMkLst>
            <pc:docMk/>
            <pc:sldMk cId="763887984" sldId="308"/>
            <ac:picMk id="10" creationId="{BEE8F19E-9988-B55B-3A66-251CA0C63D3F}"/>
          </ac:picMkLst>
        </pc:picChg>
      </pc:sldChg>
      <pc:sldChg chg="addSp delSp modSp mod ord modShow">
        <pc:chgData name="김소희" userId="292a1162-0793-4577-a94d-2dae0dfa5995" providerId="ADAL" clId="{B7D13DC6-4EEA-469C-89F7-FA79BF8AE102}" dt="2022-12-05T13:36:17.380" v="2503"/>
        <pc:sldMkLst>
          <pc:docMk/>
          <pc:sldMk cId="3204351159" sldId="309"/>
        </pc:sldMkLst>
        <pc:spChg chg="add del mod">
          <ac:chgData name="김소희" userId="292a1162-0793-4577-a94d-2dae0dfa5995" providerId="ADAL" clId="{B7D13DC6-4EEA-469C-89F7-FA79BF8AE102}" dt="2022-12-05T11:05:21.447" v="119" actId="478"/>
          <ac:spMkLst>
            <pc:docMk/>
            <pc:sldMk cId="3204351159" sldId="309"/>
            <ac:spMk id="4" creationId="{3F28BFB0-68B9-4A87-24D2-A20BEF807CAE}"/>
          </ac:spMkLst>
        </pc:spChg>
        <pc:spChg chg="add mod">
          <ac:chgData name="김소희" userId="292a1162-0793-4577-a94d-2dae0dfa5995" providerId="ADAL" clId="{B7D13DC6-4EEA-469C-89F7-FA79BF8AE102}" dt="2022-12-05T11:07:12.646" v="201"/>
          <ac:spMkLst>
            <pc:docMk/>
            <pc:sldMk cId="3204351159" sldId="309"/>
            <ac:spMk id="5" creationId="{D646A459-CD44-CA29-E488-E78C99776EED}"/>
          </ac:spMkLst>
        </pc:spChg>
        <pc:spChg chg="del">
          <ac:chgData name="김소희" userId="292a1162-0793-4577-a94d-2dae0dfa5995" providerId="ADAL" clId="{B7D13DC6-4EEA-469C-89F7-FA79BF8AE102}" dt="2022-12-05T11:05:20.574" v="118" actId="478"/>
          <ac:spMkLst>
            <pc:docMk/>
            <pc:sldMk cId="3204351159" sldId="309"/>
            <ac:spMk id="9" creationId="{05596BCF-D308-A29D-49E5-1678F5F8F27E}"/>
          </ac:spMkLst>
        </pc:spChg>
      </pc:sldChg>
      <pc:sldChg chg="addSp delSp modSp new del mod setBg addAnim">
        <pc:chgData name="김소희" userId="292a1162-0793-4577-a94d-2dae0dfa5995" providerId="ADAL" clId="{B7D13DC6-4EEA-469C-89F7-FA79BF8AE102}" dt="2022-12-05T11:02:14.659" v="89" actId="47"/>
        <pc:sldMkLst>
          <pc:docMk/>
          <pc:sldMk cId="99174778" sldId="310"/>
        </pc:sldMkLst>
        <pc:spChg chg="mod">
          <ac:chgData name="김소희" userId="292a1162-0793-4577-a94d-2dae0dfa5995" providerId="ADAL" clId="{B7D13DC6-4EEA-469C-89F7-FA79BF8AE102}" dt="2022-12-05T10:59:32.705" v="53" actId="26606"/>
          <ac:spMkLst>
            <pc:docMk/>
            <pc:sldMk cId="99174778" sldId="310"/>
            <ac:spMk id="2" creationId="{A5455B74-3890-C4C0-DB49-FBDDF635E568}"/>
          </ac:spMkLst>
        </pc:spChg>
        <pc:spChg chg="mod">
          <ac:chgData name="김소희" userId="292a1162-0793-4577-a94d-2dae0dfa5995" providerId="ADAL" clId="{B7D13DC6-4EEA-469C-89F7-FA79BF8AE102}" dt="2022-12-05T10:59:32.705" v="53" actId="26606"/>
          <ac:spMkLst>
            <pc:docMk/>
            <pc:sldMk cId="99174778" sldId="310"/>
            <ac:spMk id="3" creationId="{7395B5C7-9634-171F-98C4-3E9F671D639F}"/>
          </ac:spMkLst>
        </pc:spChg>
        <pc:spChg chg="add del">
          <ac:chgData name="김소희" userId="292a1162-0793-4577-a94d-2dae0dfa5995" providerId="ADAL" clId="{B7D13DC6-4EEA-469C-89F7-FA79BF8AE102}" dt="2022-12-05T10:59:00.718" v="48" actId="26606"/>
          <ac:spMkLst>
            <pc:docMk/>
            <pc:sldMk cId="99174778" sldId="310"/>
            <ac:spMk id="8" creationId="{2A8AA5BC-4F7A-4226-8F99-6D824B226A97}"/>
          </ac:spMkLst>
        </pc:spChg>
        <pc:spChg chg="add del">
          <ac:chgData name="김소희" userId="292a1162-0793-4577-a94d-2dae0dfa5995" providerId="ADAL" clId="{B7D13DC6-4EEA-469C-89F7-FA79BF8AE102}" dt="2022-12-05T10:59:00.718" v="48" actId="26606"/>
          <ac:spMkLst>
            <pc:docMk/>
            <pc:sldMk cId="99174778" sldId="310"/>
            <ac:spMk id="12" creationId="{5BC87C3E-1040-4EE4-9BDB-9537F7A1B335}"/>
          </ac:spMkLst>
        </pc:spChg>
        <pc:spChg chg="add del">
          <ac:chgData name="김소희" userId="292a1162-0793-4577-a94d-2dae0dfa5995" providerId="ADAL" clId="{B7D13DC6-4EEA-469C-89F7-FA79BF8AE102}" dt="2022-12-05T10:59:00.718" v="48" actId="26606"/>
          <ac:spMkLst>
            <pc:docMk/>
            <pc:sldMk cId="99174778" sldId="310"/>
            <ac:spMk id="16" creationId="{054EEF01-190A-468F-A13C-CD98AC1C7D64}"/>
          </ac:spMkLst>
        </pc:spChg>
        <pc:spChg chg="add del">
          <ac:chgData name="김소희" userId="292a1162-0793-4577-a94d-2dae0dfa5995" providerId="ADAL" clId="{B7D13DC6-4EEA-469C-89F7-FA79BF8AE102}" dt="2022-12-05T10:59:32.705" v="53" actId="26606"/>
          <ac:spMkLst>
            <pc:docMk/>
            <pc:sldMk cId="99174778" sldId="310"/>
            <ac:spMk id="21" creationId="{6F5A5072-7B47-4D32-B52A-4EBBF590B8A5}"/>
          </ac:spMkLst>
        </pc:spChg>
        <pc:spChg chg="add del">
          <ac:chgData name="김소희" userId="292a1162-0793-4577-a94d-2dae0dfa5995" providerId="ADAL" clId="{B7D13DC6-4EEA-469C-89F7-FA79BF8AE102}" dt="2022-12-05T10:59:32.705" v="53" actId="26606"/>
          <ac:spMkLst>
            <pc:docMk/>
            <pc:sldMk cId="99174778" sldId="310"/>
            <ac:spMk id="23" creationId="{9715DAF0-AE1B-46C9-8A6B-DB2AA05AB91D}"/>
          </ac:spMkLst>
        </pc:spChg>
        <pc:spChg chg="add del">
          <ac:chgData name="김소희" userId="292a1162-0793-4577-a94d-2dae0dfa5995" providerId="ADAL" clId="{B7D13DC6-4EEA-469C-89F7-FA79BF8AE102}" dt="2022-12-05T10:59:32.705" v="53" actId="26606"/>
          <ac:spMkLst>
            <pc:docMk/>
            <pc:sldMk cId="99174778" sldId="310"/>
            <ac:spMk id="25" creationId="{6016219D-510E-4184-9090-6D5578A87BD1}"/>
          </ac:spMkLst>
        </pc:spChg>
        <pc:spChg chg="add del">
          <ac:chgData name="김소희" userId="292a1162-0793-4577-a94d-2dae0dfa5995" providerId="ADAL" clId="{B7D13DC6-4EEA-469C-89F7-FA79BF8AE102}" dt="2022-12-05T10:59:32.705" v="53" actId="26606"/>
          <ac:spMkLst>
            <pc:docMk/>
            <pc:sldMk cId="99174778" sldId="310"/>
            <ac:spMk id="27" creationId="{AFF4A713-7B75-4B21-90D7-5AB19547C728}"/>
          </ac:spMkLst>
        </pc:spChg>
        <pc:spChg chg="add del">
          <ac:chgData name="김소희" userId="292a1162-0793-4577-a94d-2dae0dfa5995" providerId="ADAL" clId="{B7D13DC6-4EEA-469C-89F7-FA79BF8AE102}" dt="2022-12-05T10:59:32.705" v="53" actId="26606"/>
          <ac:spMkLst>
            <pc:docMk/>
            <pc:sldMk cId="99174778" sldId="310"/>
            <ac:spMk id="29" creationId="{DC631C0B-6DA6-4E57-8231-CE32B3434A7E}"/>
          </ac:spMkLst>
        </pc:spChg>
        <pc:spChg chg="add del">
          <ac:chgData name="김소희" userId="292a1162-0793-4577-a94d-2dae0dfa5995" providerId="ADAL" clId="{B7D13DC6-4EEA-469C-89F7-FA79BF8AE102}" dt="2022-12-05T10:59:32.705" v="53" actId="26606"/>
          <ac:spMkLst>
            <pc:docMk/>
            <pc:sldMk cId="99174778" sldId="310"/>
            <ac:spMk id="31" creationId="{C29501E6-A978-4A61-9689-9085AF97A53A}"/>
          </ac:spMkLst>
        </pc:spChg>
        <pc:spChg chg="add">
          <ac:chgData name="김소희" userId="292a1162-0793-4577-a94d-2dae0dfa5995" providerId="ADAL" clId="{B7D13DC6-4EEA-469C-89F7-FA79BF8AE102}" dt="2022-12-05T10:59:32.705" v="53" actId="26606"/>
          <ac:spMkLst>
            <pc:docMk/>
            <pc:sldMk cId="99174778" sldId="310"/>
            <ac:spMk id="36" creationId="{BAD76F3E-3A97-486B-B402-44400A8B9173}"/>
          </ac:spMkLst>
        </pc:spChg>
        <pc:spChg chg="add">
          <ac:chgData name="김소희" userId="292a1162-0793-4577-a94d-2dae0dfa5995" providerId="ADAL" clId="{B7D13DC6-4EEA-469C-89F7-FA79BF8AE102}" dt="2022-12-05T10:59:32.705" v="53" actId="26606"/>
          <ac:spMkLst>
            <pc:docMk/>
            <pc:sldMk cId="99174778" sldId="310"/>
            <ac:spMk id="38" creationId="{391F6B52-91F4-4AEB-B6DB-29FEBCF28C8B}"/>
          </ac:spMkLst>
        </pc:spChg>
        <pc:spChg chg="add">
          <ac:chgData name="김소희" userId="292a1162-0793-4577-a94d-2dae0dfa5995" providerId="ADAL" clId="{B7D13DC6-4EEA-469C-89F7-FA79BF8AE102}" dt="2022-12-05T10:59:32.705" v="53" actId="26606"/>
          <ac:spMkLst>
            <pc:docMk/>
            <pc:sldMk cId="99174778" sldId="310"/>
            <ac:spMk id="40" creationId="{2CD6F061-7C53-44F4-9794-953DB70A451B}"/>
          </ac:spMkLst>
        </pc:spChg>
        <pc:cxnChg chg="add del mod">
          <ac:chgData name="김소희" userId="292a1162-0793-4577-a94d-2dae0dfa5995" providerId="ADAL" clId="{B7D13DC6-4EEA-469C-89F7-FA79BF8AE102}" dt="2022-12-05T10:59:49.404" v="56" actId="21"/>
          <ac:cxnSpMkLst>
            <pc:docMk/>
            <pc:sldMk cId="99174778" sldId="310"/>
            <ac:cxnSpMk id="4" creationId="{37B807B2-14CB-FFE6-90FF-48C7A7F7B11F}"/>
          </ac:cxnSpMkLst>
        </pc:cxnChg>
        <pc:cxnChg chg="add del">
          <ac:chgData name="김소희" userId="292a1162-0793-4577-a94d-2dae0dfa5995" providerId="ADAL" clId="{B7D13DC6-4EEA-469C-89F7-FA79BF8AE102}" dt="2022-12-05T10:59:00.718" v="48" actId="26606"/>
          <ac:cxnSpMkLst>
            <pc:docMk/>
            <pc:sldMk cId="99174778" sldId="310"/>
            <ac:cxnSpMk id="10" creationId="{911DBBF1-3229-4BD9-B3D1-B4CA571E7431}"/>
          </ac:cxnSpMkLst>
        </pc:cxnChg>
        <pc:cxnChg chg="add del">
          <ac:chgData name="김소희" userId="292a1162-0793-4577-a94d-2dae0dfa5995" providerId="ADAL" clId="{B7D13DC6-4EEA-469C-89F7-FA79BF8AE102}" dt="2022-12-05T10:59:00.718" v="48" actId="26606"/>
          <ac:cxnSpMkLst>
            <pc:docMk/>
            <pc:sldMk cId="99174778" sldId="310"/>
            <ac:cxnSpMk id="14" creationId="{F5CD5A0B-CDD7-427C-AA42-2EECFDFA1811}"/>
          </ac:cxnSpMkLst>
        </pc:cxnChg>
      </pc:sldChg>
      <pc:sldChg chg="addSp delSp modSp add del mod setBg">
        <pc:chgData name="김소희" userId="292a1162-0793-4577-a94d-2dae0dfa5995" providerId="ADAL" clId="{B7D13DC6-4EEA-469C-89F7-FA79BF8AE102}" dt="2022-12-05T11:31:57.151" v="620" actId="47"/>
        <pc:sldMkLst>
          <pc:docMk/>
          <pc:sldMk cId="1982670525" sldId="311"/>
        </pc:sldMkLst>
        <pc:spChg chg="mod">
          <ac:chgData name="김소희" userId="292a1162-0793-4577-a94d-2dae0dfa5995" providerId="ADAL" clId="{B7D13DC6-4EEA-469C-89F7-FA79BF8AE102}" dt="2022-12-05T11:01:09.775" v="80" actId="207"/>
          <ac:spMkLst>
            <pc:docMk/>
            <pc:sldMk cId="1982670525" sldId="311"/>
            <ac:spMk id="2" creationId="{D42C8D01-1348-904F-A28E-FB1F05F50B66}"/>
          </ac:spMkLst>
        </pc:spChg>
        <pc:spChg chg="mod">
          <ac:chgData name="김소희" userId="292a1162-0793-4577-a94d-2dae0dfa5995" providerId="ADAL" clId="{B7D13DC6-4EEA-469C-89F7-FA79BF8AE102}" dt="2022-12-05T11:04:04.328" v="99" actId="20577"/>
          <ac:spMkLst>
            <pc:docMk/>
            <pc:sldMk cId="1982670525" sldId="311"/>
            <ac:spMk id="3" creationId="{BB4F0E0A-8459-60AB-4DBF-FC43E9161C10}"/>
          </ac:spMkLst>
        </pc:spChg>
        <pc:spChg chg="add mod">
          <ac:chgData name="김소희" userId="292a1162-0793-4577-a94d-2dae0dfa5995" providerId="ADAL" clId="{B7D13DC6-4EEA-469C-89F7-FA79BF8AE102}" dt="2022-12-05T11:02:35.415" v="96" actId="20577"/>
          <ac:spMkLst>
            <pc:docMk/>
            <pc:sldMk cId="1982670525" sldId="311"/>
            <ac:spMk id="5" creationId="{6A163822-1147-E3BA-F548-B3CAC45C8F88}"/>
          </ac:spMkLst>
        </pc:spChg>
        <pc:picChg chg="del">
          <ac:chgData name="김소희" userId="292a1162-0793-4577-a94d-2dae0dfa5995" providerId="ADAL" clId="{B7D13DC6-4EEA-469C-89F7-FA79BF8AE102}" dt="2022-12-05T11:00:18.103" v="67" actId="478"/>
          <ac:picMkLst>
            <pc:docMk/>
            <pc:sldMk cId="1982670525" sldId="311"/>
            <ac:picMk id="4" creationId="{9FC45287-8242-9BF2-3CC4-7E4988C7E08A}"/>
          </ac:picMkLst>
        </pc:picChg>
      </pc:sldChg>
      <pc:sldChg chg="addSp delSp modSp new mod setBg">
        <pc:chgData name="김소희" userId="292a1162-0793-4577-a94d-2dae0dfa5995" providerId="ADAL" clId="{B7D13DC6-4EEA-469C-89F7-FA79BF8AE102}" dt="2022-12-05T15:32:00.843" v="3838" actId="14100"/>
        <pc:sldMkLst>
          <pc:docMk/>
          <pc:sldMk cId="1816063430" sldId="312"/>
        </pc:sldMkLst>
        <pc:spChg chg="del">
          <ac:chgData name="김소희" userId="292a1162-0793-4577-a94d-2dae0dfa5995" providerId="ADAL" clId="{B7D13DC6-4EEA-469C-89F7-FA79BF8AE102}" dt="2022-12-05T11:30:47.595" v="572" actId="478"/>
          <ac:spMkLst>
            <pc:docMk/>
            <pc:sldMk cId="1816063430" sldId="312"/>
            <ac:spMk id="2" creationId="{D2181EEE-C082-8CBF-E0EF-C16A212C6A09}"/>
          </ac:spMkLst>
        </pc:spChg>
        <pc:spChg chg="del">
          <ac:chgData name="김소희" userId="292a1162-0793-4577-a94d-2dae0dfa5995" providerId="ADAL" clId="{B7D13DC6-4EEA-469C-89F7-FA79BF8AE102}" dt="2022-12-05T11:30:49.741" v="573" actId="478"/>
          <ac:spMkLst>
            <pc:docMk/>
            <pc:sldMk cId="1816063430" sldId="312"/>
            <ac:spMk id="3" creationId="{AF411D41-930A-09D2-449B-E46670E0E0F0}"/>
          </ac:spMkLst>
        </pc:spChg>
        <pc:spChg chg="add mod">
          <ac:chgData name="김소희" userId="292a1162-0793-4577-a94d-2dae0dfa5995" providerId="ADAL" clId="{B7D13DC6-4EEA-469C-89F7-FA79BF8AE102}" dt="2022-12-05T11:32:01.923" v="621" actId="207"/>
          <ac:spMkLst>
            <pc:docMk/>
            <pc:sldMk cId="1816063430" sldId="312"/>
            <ac:spMk id="4" creationId="{FD58B384-FCBF-5F35-D045-44D7F1BCB0BB}"/>
          </ac:spMkLst>
        </pc:spChg>
        <pc:spChg chg="add mod">
          <ac:chgData name="김소희" userId="292a1162-0793-4577-a94d-2dae0dfa5995" providerId="ADAL" clId="{B7D13DC6-4EEA-469C-89F7-FA79BF8AE102}" dt="2022-12-05T15:32:00.843" v="3838" actId="14100"/>
          <ac:spMkLst>
            <pc:docMk/>
            <pc:sldMk cId="1816063430" sldId="312"/>
            <ac:spMk id="5" creationId="{BCD9039B-FE57-77F2-FBB0-6A5DB5CB0049}"/>
          </ac:spMkLst>
        </pc:spChg>
        <pc:spChg chg="add mod">
          <ac:chgData name="김소희" userId="292a1162-0793-4577-a94d-2dae0dfa5995" providerId="ADAL" clId="{B7D13DC6-4EEA-469C-89F7-FA79BF8AE102}" dt="2022-12-05T11:32:12.915" v="623" actId="207"/>
          <ac:spMkLst>
            <pc:docMk/>
            <pc:sldMk cId="1816063430" sldId="312"/>
            <ac:spMk id="6" creationId="{551EE18E-4E7F-74DC-E083-62C04AD0758F}"/>
          </ac:spMkLst>
        </pc:spChg>
      </pc:sldChg>
      <pc:sldChg chg="add mod ord modShow">
        <pc:chgData name="김소희" userId="292a1162-0793-4577-a94d-2dae0dfa5995" providerId="ADAL" clId="{B7D13DC6-4EEA-469C-89F7-FA79BF8AE102}" dt="2022-12-05T13:18:03.297" v="2123"/>
        <pc:sldMkLst>
          <pc:docMk/>
          <pc:sldMk cId="3267502044" sldId="313"/>
        </pc:sldMkLst>
      </pc:sldChg>
      <pc:sldChg chg="add mod ord modShow">
        <pc:chgData name="김소희" userId="292a1162-0793-4577-a94d-2dae0dfa5995" providerId="ADAL" clId="{B7D13DC6-4EEA-469C-89F7-FA79BF8AE102}" dt="2022-12-05T13:18:03.297" v="2123"/>
        <pc:sldMkLst>
          <pc:docMk/>
          <pc:sldMk cId="1492594829" sldId="314"/>
        </pc:sldMkLst>
      </pc:sldChg>
      <pc:sldMasterChg chg="add addSldLayout">
        <pc:chgData name="김소희" userId="292a1162-0793-4577-a94d-2dae0dfa5995" providerId="ADAL" clId="{B7D13DC6-4EEA-469C-89F7-FA79BF8AE102}" dt="2022-12-05T11:00:08.407" v="60" actId="27028"/>
        <pc:sldMasterMkLst>
          <pc:docMk/>
          <pc:sldMasterMk cId="3910064173" sldId="2147483648"/>
        </pc:sldMasterMkLst>
        <pc:sldLayoutChg chg="add">
          <pc:chgData name="김소희" userId="292a1162-0793-4577-a94d-2dae0dfa5995" providerId="ADAL" clId="{B7D13DC6-4EEA-469C-89F7-FA79BF8AE102}" dt="2022-12-05T11:00:08.407" v="60" actId="27028"/>
          <pc:sldLayoutMkLst>
            <pc:docMk/>
            <pc:sldMasterMk cId="3910064173" sldId="2147483648"/>
            <pc:sldLayoutMk cId="1323748455" sldId="2147483649"/>
          </pc:sldLayoutMkLst>
        </pc:sldLayoutChg>
      </pc:sldMasterChg>
      <pc:sldMasterChg chg="replId modSldLayout">
        <pc:chgData name="김소희" userId="292a1162-0793-4577-a94d-2dae0dfa5995" providerId="ADAL" clId="{B7D13DC6-4EEA-469C-89F7-FA79BF8AE102}" dt="2022-12-05T15:32:29.442" v="3841" actId="1076"/>
        <pc:sldMasterMkLst>
          <pc:docMk/>
          <pc:sldMasterMk cId="748833190" sldId="2147483655"/>
        </pc:sldMasterMkLst>
        <pc:sldLayoutChg chg="modSp mod">
          <pc:chgData name="김소희" userId="292a1162-0793-4577-a94d-2dae0dfa5995" providerId="ADAL" clId="{B7D13DC6-4EEA-469C-89F7-FA79BF8AE102}" dt="2022-12-05T15:32:29.442" v="3841" actId="1076"/>
          <pc:sldLayoutMkLst>
            <pc:docMk/>
            <pc:sldMasterMk cId="748833190" sldId="2147483655"/>
            <pc:sldLayoutMk cId="4151480208" sldId="2147483654"/>
          </pc:sldLayoutMkLst>
          <pc:spChg chg="mod">
            <ac:chgData name="김소희" userId="292a1162-0793-4577-a94d-2dae0dfa5995" providerId="ADAL" clId="{B7D13DC6-4EEA-469C-89F7-FA79BF8AE102}" dt="2022-12-05T15:32:29.442" v="3841" actId="1076"/>
            <ac:spMkLst>
              <pc:docMk/>
              <pc:sldMasterMk cId="748833190" sldId="2147483655"/>
              <pc:sldLayoutMk cId="4151480208" sldId="2147483654"/>
              <ac:spMk id="7" creationId="{00636352-A569-9E5A-6C7E-60D8773468F7}"/>
            </ac:spMkLst>
          </pc:spChg>
        </pc:sldLayoutChg>
        <pc:sldLayoutChg chg="replId">
          <pc:chgData name="김소희" userId="292a1162-0793-4577-a94d-2dae0dfa5995" providerId="ADAL" clId="{B7D13DC6-4EEA-469C-89F7-FA79BF8AE102}" dt="2022-12-05T11:00:08.407" v="60" actId="27028"/>
          <pc:sldLayoutMkLst>
            <pc:docMk/>
            <pc:sldMasterMk cId="748833190" sldId="2147483655"/>
            <pc:sldLayoutMk cId="2223786674" sldId="2147483656"/>
          </pc:sldLayoutMkLst>
        </pc:sldLayoutChg>
      </pc:sldMasterChg>
    </pc:docChg>
  </pc:docChgLst>
  <pc:docChgLst>
    <pc:chgData name="김소희 에너지AI트랙/" userId="292a1162-0793-4577-a94d-2dae0dfa5995" providerId="ADAL" clId="{3F09B7EE-774E-4A3A-BE0A-C8087744A9C2}"/>
    <pc:docChg chg="undo custSel addSld delSld modSld sldOrd modMainMaster">
      <pc:chgData name="김소희 에너지AI트랙/" userId="292a1162-0793-4577-a94d-2dae0dfa5995" providerId="ADAL" clId="{3F09B7EE-774E-4A3A-BE0A-C8087744A9C2}" dt="2022-06-14T14:57:32.357" v="6035" actId="14100"/>
      <pc:docMkLst>
        <pc:docMk/>
      </pc:docMkLst>
      <pc:sldChg chg="addSp delSp modSp mod modClrScheme chgLayout">
        <pc:chgData name="김소희 에너지AI트랙/" userId="292a1162-0793-4577-a94d-2dae0dfa5995" providerId="ADAL" clId="{3F09B7EE-774E-4A3A-BE0A-C8087744A9C2}" dt="2022-06-14T07:11:56.698" v="2574" actId="208"/>
        <pc:sldMkLst>
          <pc:docMk/>
          <pc:sldMk cId="2446456825" sldId="257"/>
        </pc:sldMkLst>
        <pc:spChg chg="mod ord">
          <ac:chgData name="김소희 에너지AI트랙/" userId="292a1162-0793-4577-a94d-2dae0dfa5995" providerId="ADAL" clId="{3F09B7EE-774E-4A3A-BE0A-C8087744A9C2}" dt="2022-06-14T07:11:56.698" v="2574" actId="208"/>
          <ac:spMkLst>
            <pc:docMk/>
            <pc:sldMk cId="2446456825" sldId="257"/>
            <ac:spMk id="2" creationId="{723FC6EC-1D9F-BD09-E693-16663270BA0C}"/>
          </ac:spMkLst>
        </pc:spChg>
        <pc:spChg chg="mod">
          <ac:chgData name="김소희 에너지AI트랙/" userId="292a1162-0793-4577-a94d-2dae0dfa5995" providerId="ADAL" clId="{3F09B7EE-774E-4A3A-BE0A-C8087744A9C2}" dt="2022-06-14T04:52:39.348" v="78" actId="1076"/>
          <ac:spMkLst>
            <pc:docMk/>
            <pc:sldMk cId="2446456825" sldId="257"/>
            <ac:spMk id="4" creationId="{5018797D-7F82-F771-AFE9-6BC2D758F841}"/>
          </ac:spMkLst>
        </pc:spChg>
        <pc:spChg chg="add del mod">
          <ac:chgData name="김소희 에너지AI트랙/" userId="292a1162-0793-4577-a94d-2dae0dfa5995" providerId="ADAL" clId="{3F09B7EE-774E-4A3A-BE0A-C8087744A9C2}" dt="2022-06-14T04:50:25.957" v="52"/>
          <ac:spMkLst>
            <pc:docMk/>
            <pc:sldMk cId="2446456825" sldId="257"/>
            <ac:spMk id="5" creationId="{5F35A34D-0B4E-4018-E820-2D92EE936A63}"/>
          </ac:spMkLst>
        </pc:spChg>
        <pc:spChg chg="add del mod ord">
          <ac:chgData name="김소희 에너지AI트랙/" userId="292a1162-0793-4577-a94d-2dae0dfa5995" providerId="ADAL" clId="{3F09B7EE-774E-4A3A-BE0A-C8087744A9C2}" dt="2022-06-14T04:52:36.994" v="77" actId="478"/>
          <ac:spMkLst>
            <pc:docMk/>
            <pc:sldMk cId="2446456825" sldId="257"/>
            <ac:spMk id="6" creationId="{3BAEEF1A-F258-98B5-CE50-9481675C98E1}"/>
          </ac:spMkLst>
        </pc:spChg>
      </pc:sldChg>
      <pc:sldChg chg="addSp delSp modSp mod modNotesTx">
        <pc:chgData name="김소희 에너지AI트랙/" userId="292a1162-0793-4577-a94d-2dae0dfa5995" providerId="ADAL" clId="{3F09B7EE-774E-4A3A-BE0A-C8087744A9C2}" dt="2022-06-14T11:21:13.350" v="4571" actId="20577"/>
        <pc:sldMkLst>
          <pc:docMk/>
          <pc:sldMk cId="3100450580" sldId="259"/>
        </pc:sldMkLst>
        <pc:spChg chg="del mod">
          <ac:chgData name="김소희 에너지AI트랙/" userId="292a1162-0793-4577-a94d-2dae0dfa5995" providerId="ADAL" clId="{3F09B7EE-774E-4A3A-BE0A-C8087744A9C2}" dt="2022-06-14T05:14:41.765" v="433" actId="478"/>
          <ac:spMkLst>
            <pc:docMk/>
            <pc:sldMk cId="3100450580" sldId="259"/>
            <ac:spMk id="4" creationId="{50821B38-5110-2868-079B-2908D26F3805}"/>
          </ac:spMkLst>
        </pc:spChg>
        <pc:spChg chg="mod">
          <ac:chgData name="김소희 에너지AI트랙/" userId="292a1162-0793-4577-a94d-2dae0dfa5995" providerId="ADAL" clId="{3F09B7EE-774E-4A3A-BE0A-C8087744A9C2}" dt="2022-06-14T09:54:26.999" v="3114" actId="1076"/>
          <ac:spMkLst>
            <pc:docMk/>
            <pc:sldMk cId="3100450580" sldId="259"/>
            <ac:spMk id="5" creationId="{979509AF-A27F-733C-57C1-9246C7112254}"/>
          </ac:spMkLst>
        </pc:spChg>
        <pc:spChg chg="add mod">
          <ac:chgData name="김소희 에너지AI트랙/" userId="292a1162-0793-4577-a94d-2dae0dfa5995" providerId="ADAL" clId="{3F09B7EE-774E-4A3A-BE0A-C8087744A9C2}" dt="2022-06-14T09:54:39.989" v="3117" actId="1076"/>
          <ac:spMkLst>
            <pc:docMk/>
            <pc:sldMk cId="3100450580" sldId="259"/>
            <ac:spMk id="6" creationId="{F4158EA9-217C-AABE-3070-85E2CDEB9F77}"/>
          </ac:spMkLst>
        </pc:spChg>
        <pc:spChg chg="add mod">
          <ac:chgData name="김소희 에너지AI트랙/" userId="292a1162-0793-4577-a94d-2dae0dfa5995" providerId="ADAL" clId="{3F09B7EE-774E-4A3A-BE0A-C8087744A9C2}" dt="2022-06-14T07:12:17.145" v="2576" actId="1076"/>
          <ac:spMkLst>
            <pc:docMk/>
            <pc:sldMk cId="3100450580" sldId="259"/>
            <ac:spMk id="8" creationId="{994D6CCC-4B42-3D08-84B9-44F78B26F2D1}"/>
          </ac:spMkLst>
        </pc:spChg>
        <pc:spChg chg="add mod">
          <ac:chgData name="김소희 에너지AI트랙/" userId="292a1162-0793-4577-a94d-2dae0dfa5995" providerId="ADAL" clId="{3F09B7EE-774E-4A3A-BE0A-C8087744A9C2}" dt="2022-06-14T09:54:32.197" v="3115" actId="1076"/>
          <ac:spMkLst>
            <pc:docMk/>
            <pc:sldMk cId="3100450580" sldId="259"/>
            <ac:spMk id="10" creationId="{6B1221E7-2F24-10B2-4239-A036C43EFD68}"/>
          </ac:spMkLst>
        </pc:spChg>
        <pc:spChg chg="mod">
          <ac:chgData name="김소희 에너지AI트랙/" userId="292a1162-0793-4577-a94d-2dae0dfa5995" providerId="ADAL" clId="{3F09B7EE-774E-4A3A-BE0A-C8087744A9C2}" dt="2022-06-14T06:15:42.120" v="773" actId="1076"/>
          <ac:spMkLst>
            <pc:docMk/>
            <pc:sldMk cId="3100450580" sldId="259"/>
            <ac:spMk id="11" creationId="{9B6A7BE8-DA0E-E598-1132-9B432BA49502}"/>
          </ac:spMkLst>
        </pc:spChg>
        <pc:spChg chg="add del">
          <ac:chgData name="김소희 에너지AI트랙/" userId="292a1162-0793-4577-a94d-2dae0dfa5995" providerId="ADAL" clId="{3F09B7EE-774E-4A3A-BE0A-C8087744A9C2}" dt="2022-06-14T05:18:44.801" v="617" actId="22"/>
          <ac:spMkLst>
            <pc:docMk/>
            <pc:sldMk cId="3100450580" sldId="259"/>
            <ac:spMk id="12" creationId="{51CD0FD7-FDCA-1F73-1CAB-9DEDB6AB10A8}"/>
          </ac:spMkLst>
        </pc:spChg>
        <pc:spChg chg="add mod">
          <ac:chgData name="김소희 에너지AI트랙/" userId="292a1162-0793-4577-a94d-2dae0dfa5995" providerId="ADAL" clId="{3F09B7EE-774E-4A3A-BE0A-C8087744A9C2}" dt="2022-06-14T06:29:11.242" v="1493" actId="1076"/>
          <ac:spMkLst>
            <pc:docMk/>
            <pc:sldMk cId="3100450580" sldId="259"/>
            <ac:spMk id="14" creationId="{A483C2C6-4E05-B405-0BDE-A51BE8BBC37F}"/>
          </ac:spMkLst>
        </pc:spChg>
        <pc:picChg chg="mod">
          <ac:chgData name="김소희 에너지AI트랙/" userId="292a1162-0793-4577-a94d-2dae0dfa5995" providerId="ADAL" clId="{3F09B7EE-774E-4A3A-BE0A-C8087744A9C2}" dt="2022-06-14T09:54:36.996" v="3116" actId="1076"/>
          <ac:picMkLst>
            <pc:docMk/>
            <pc:sldMk cId="3100450580" sldId="259"/>
            <ac:picMk id="13" creationId="{076F8C78-6712-D156-5E91-03D660EE384C}"/>
          </ac:picMkLst>
        </pc:picChg>
        <pc:cxnChg chg="del">
          <ac:chgData name="김소희 에너지AI트랙/" userId="292a1162-0793-4577-a94d-2dae0dfa5995" providerId="ADAL" clId="{3F09B7EE-774E-4A3A-BE0A-C8087744A9C2}" dt="2022-06-14T06:15:25.596" v="771" actId="478"/>
          <ac:cxnSpMkLst>
            <pc:docMk/>
            <pc:sldMk cId="3100450580" sldId="259"/>
            <ac:cxnSpMk id="3" creationId="{DF13A569-CA4A-F583-26A7-EBE49AA065B2}"/>
          </ac:cxnSpMkLst>
        </pc:cxnChg>
        <pc:cxnChg chg="add del mod">
          <ac:chgData name="김소희 에너지AI트랙/" userId="292a1162-0793-4577-a94d-2dae0dfa5995" providerId="ADAL" clId="{3F09B7EE-774E-4A3A-BE0A-C8087744A9C2}" dt="2022-06-14T09:54:21.998" v="3112" actId="478"/>
          <ac:cxnSpMkLst>
            <pc:docMk/>
            <pc:sldMk cId="3100450580" sldId="259"/>
            <ac:cxnSpMk id="15" creationId="{5764F581-8B3F-7527-9576-5380613E04AF}"/>
          </ac:cxnSpMkLst>
        </pc:cxnChg>
        <pc:cxnChg chg="add mod">
          <ac:chgData name="김소희 에너지AI트랙/" userId="292a1162-0793-4577-a94d-2dae0dfa5995" providerId="ADAL" clId="{3F09B7EE-774E-4A3A-BE0A-C8087744A9C2}" dt="2022-06-14T09:54:22.564" v="3113"/>
          <ac:cxnSpMkLst>
            <pc:docMk/>
            <pc:sldMk cId="3100450580" sldId="259"/>
            <ac:cxnSpMk id="16" creationId="{D328A302-A097-F6A7-A023-F4DB1FEED6BC}"/>
          </ac:cxnSpMkLst>
        </pc:cxnChg>
      </pc:sldChg>
      <pc:sldChg chg="del mod modShow">
        <pc:chgData name="김소희 에너지AI트랙/" userId="292a1162-0793-4577-a94d-2dae0dfa5995" providerId="ADAL" clId="{3F09B7EE-774E-4A3A-BE0A-C8087744A9C2}" dt="2022-06-14T13:46:30.072" v="5093" actId="2696"/>
        <pc:sldMkLst>
          <pc:docMk/>
          <pc:sldMk cId="1104389732" sldId="260"/>
        </pc:sldMkLst>
      </pc:sldChg>
      <pc:sldChg chg="del mod modShow">
        <pc:chgData name="김소희 에너지AI트랙/" userId="292a1162-0793-4577-a94d-2dae0dfa5995" providerId="ADAL" clId="{3F09B7EE-774E-4A3A-BE0A-C8087744A9C2}" dt="2022-06-14T13:46:30.072" v="5093" actId="2696"/>
        <pc:sldMkLst>
          <pc:docMk/>
          <pc:sldMk cId="220201674" sldId="261"/>
        </pc:sldMkLst>
      </pc:sldChg>
      <pc:sldChg chg="del mod modShow">
        <pc:chgData name="김소희 에너지AI트랙/" userId="292a1162-0793-4577-a94d-2dae0dfa5995" providerId="ADAL" clId="{3F09B7EE-774E-4A3A-BE0A-C8087744A9C2}" dt="2022-06-14T13:46:30.072" v="5093" actId="2696"/>
        <pc:sldMkLst>
          <pc:docMk/>
          <pc:sldMk cId="3621600353" sldId="262"/>
        </pc:sldMkLst>
      </pc:sldChg>
      <pc:sldChg chg="del mod modShow">
        <pc:chgData name="김소희 에너지AI트랙/" userId="292a1162-0793-4577-a94d-2dae0dfa5995" providerId="ADAL" clId="{3F09B7EE-774E-4A3A-BE0A-C8087744A9C2}" dt="2022-06-14T13:46:30.072" v="5093" actId="2696"/>
        <pc:sldMkLst>
          <pc:docMk/>
          <pc:sldMk cId="1135472141" sldId="264"/>
        </pc:sldMkLst>
      </pc:sldChg>
      <pc:sldChg chg="del mod modShow">
        <pc:chgData name="김소희 에너지AI트랙/" userId="292a1162-0793-4577-a94d-2dae0dfa5995" providerId="ADAL" clId="{3F09B7EE-774E-4A3A-BE0A-C8087744A9C2}" dt="2022-06-14T13:46:30.072" v="5093" actId="2696"/>
        <pc:sldMkLst>
          <pc:docMk/>
          <pc:sldMk cId="2415365314" sldId="265"/>
        </pc:sldMkLst>
      </pc:sldChg>
      <pc:sldChg chg="del mod modShow">
        <pc:chgData name="김소희 에너지AI트랙/" userId="292a1162-0793-4577-a94d-2dae0dfa5995" providerId="ADAL" clId="{3F09B7EE-774E-4A3A-BE0A-C8087744A9C2}" dt="2022-06-14T13:46:30.072" v="5093" actId="2696"/>
        <pc:sldMkLst>
          <pc:docMk/>
          <pc:sldMk cId="613880144" sldId="266"/>
        </pc:sldMkLst>
      </pc:sldChg>
      <pc:sldChg chg="del mod modShow">
        <pc:chgData name="김소희 에너지AI트랙/" userId="292a1162-0793-4577-a94d-2dae0dfa5995" providerId="ADAL" clId="{3F09B7EE-774E-4A3A-BE0A-C8087744A9C2}" dt="2022-06-14T13:46:30.072" v="5093" actId="2696"/>
        <pc:sldMkLst>
          <pc:docMk/>
          <pc:sldMk cId="623814145" sldId="267"/>
        </pc:sldMkLst>
      </pc:sldChg>
      <pc:sldChg chg="del mod modShow">
        <pc:chgData name="김소희 에너지AI트랙/" userId="292a1162-0793-4577-a94d-2dae0dfa5995" providerId="ADAL" clId="{3F09B7EE-774E-4A3A-BE0A-C8087744A9C2}" dt="2022-06-14T13:46:30.072" v="5093" actId="2696"/>
        <pc:sldMkLst>
          <pc:docMk/>
          <pc:sldMk cId="3494316648" sldId="268"/>
        </pc:sldMkLst>
      </pc:sldChg>
      <pc:sldChg chg="del mod modShow">
        <pc:chgData name="김소희 에너지AI트랙/" userId="292a1162-0793-4577-a94d-2dae0dfa5995" providerId="ADAL" clId="{3F09B7EE-774E-4A3A-BE0A-C8087744A9C2}" dt="2022-06-14T13:46:30.072" v="5093" actId="2696"/>
        <pc:sldMkLst>
          <pc:docMk/>
          <pc:sldMk cId="3590676522" sldId="269"/>
        </pc:sldMkLst>
      </pc:sldChg>
      <pc:sldChg chg="del mod modShow">
        <pc:chgData name="김소희 에너지AI트랙/" userId="292a1162-0793-4577-a94d-2dae0dfa5995" providerId="ADAL" clId="{3F09B7EE-774E-4A3A-BE0A-C8087744A9C2}" dt="2022-06-14T13:46:30.072" v="5093" actId="2696"/>
        <pc:sldMkLst>
          <pc:docMk/>
          <pc:sldMk cId="1984382097" sldId="270"/>
        </pc:sldMkLst>
      </pc:sldChg>
      <pc:sldChg chg="del mod modShow">
        <pc:chgData name="김소희 에너지AI트랙/" userId="292a1162-0793-4577-a94d-2dae0dfa5995" providerId="ADAL" clId="{3F09B7EE-774E-4A3A-BE0A-C8087744A9C2}" dt="2022-06-14T13:46:30.072" v="5093" actId="2696"/>
        <pc:sldMkLst>
          <pc:docMk/>
          <pc:sldMk cId="812608794" sldId="271"/>
        </pc:sldMkLst>
      </pc:sldChg>
      <pc:sldChg chg="del mod modShow">
        <pc:chgData name="김소희 에너지AI트랙/" userId="292a1162-0793-4577-a94d-2dae0dfa5995" providerId="ADAL" clId="{3F09B7EE-774E-4A3A-BE0A-C8087744A9C2}" dt="2022-06-14T13:46:30.072" v="5093" actId="2696"/>
        <pc:sldMkLst>
          <pc:docMk/>
          <pc:sldMk cId="893580010" sldId="272"/>
        </pc:sldMkLst>
      </pc:sldChg>
      <pc:sldChg chg="del mod modShow">
        <pc:chgData name="김소희 에너지AI트랙/" userId="292a1162-0793-4577-a94d-2dae0dfa5995" providerId="ADAL" clId="{3F09B7EE-774E-4A3A-BE0A-C8087744A9C2}" dt="2022-06-14T13:46:30.072" v="5093" actId="2696"/>
        <pc:sldMkLst>
          <pc:docMk/>
          <pc:sldMk cId="3554643051" sldId="273"/>
        </pc:sldMkLst>
      </pc:sldChg>
      <pc:sldChg chg="del mod modShow">
        <pc:chgData name="김소희 에너지AI트랙/" userId="292a1162-0793-4577-a94d-2dae0dfa5995" providerId="ADAL" clId="{3F09B7EE-774E-4A3A-BE0A-C8087744A9C2}" dt="2022-06-14T13:46:30.072" v="5093" actId="2696"/>
        <pc:sldMkLst>
          <pc:docMk/>
          <pc:sldMk cId="2982041705" sldId="274"/>
        </pc:sldMkLst>
      </pc:sldChg>
      <pc:sldChg chg="del mod modShow">
        <pc:chgData name="김소희 에너지AI트랙/" userId="292a1162-0793-4577-a94d-2dae0dfa5995" providerId="ADAL" clId="{3F09B7EE-774E-4A3A-BE0A-C8087744A9C2}" dt="2022-06-14T13:46:30.072" v="5093" actId="2696"/>
        <pc:sldMkLst>
          <pc:docMk/>
          <pc:sldMk cId="717350227" sldId="275"/>
        </pc:sldMkLst>
      </pc:sldChg>
      <pc:sldChg chg="del mod modShow">
        <pc:chgData name="김소희 에너지AI트랙/" userId="292a1162-0793-4577-a94d-2dae0dfa5995" providerId="ADAL" clId="{3F09B7EE-774E-4A3A-BE0A-C8087744A9C2}" dt="2022-06-14T13:46:30.072" v="5093" actId="2696"/>
        <pc:sldMkLst>
          <pc:docMk/>
          <pc:sldMk cId="414766200" sldId="276"/>
        </pc:sldMkLst>
      </pc:sldChg>
      <pc:sldChg chg="del mod modShow">
        <pc:chgData name="김소희 에너지AI트랙/" userId="292a1162-0793-4577-a94d-2dae0dfa5995" providerId="ADAL" clId="{3F09B7EE-774E-4A3A-BE0A-C8087744A9C2}" dt="2022-06-14T13:46:30.072" v="5093" actId="2696"/>
        <pc:sldMkLst>
          <pc:docMk/>
          <pc:sldMk cId="4253845338" sldId="277"/>
        </pc:sldMkLst>
      </pc:sldChg>
      <pc:sldChg chg="del mod modShow">
        <pc:chgData name="김소희 에너지AI트랙/" userId="292a1162-0793-4577-a94d-2dae0dfa5995" providerId="ADAL" clId="{3F09B7EE-774E-4A3A-BE0A-C8087744A9C2}" dt="2022-06-14T13:46:30.072" v="5093" actId="2696"/>
        <pc:sldMkLst>
          <pc:docMk/>
          <pc:sldMk cId="4010920400" sldId="278"/>
        </pc:sldMkLst>
      </pc:sldChg>
      <pc:sldChg chg="del mod modShow">
        <pc:chgData name="김소희 에너지AI트랙/" userId="292a1162-0793-4577-a94d-2dae0dfa5995" providerId="ADAL" clId="{3F09B7EE-774E-4A3A-BE0A-C8087744A9C2}" dt="2022-06-14T13:46:30.072" v="5093" actId="2696"/>
        <pc:sldMkLst>
          <pc:docMk/>
          <pc:sldMk cId="1915869478" sldId="279"/>
        </pc:sldMkLst>
      </pc:sldChg>
      <pc:sldChg chg="del mod modShow">
        <pc:chgData name="김소희 에너지AI트랙/" userId="292a1162-0793-4577-a94d-2dae0dfa5995" providerId="ADAL" clId="{3F09B7EE-774E-4A3A-BE0A-C8087744A9C2}" dt="2022-06-14T13:46:30.072" v="5093" actId="2696"/>
        <pc:sldMkLst>
          <pc:docMk/>
          <pc:sldMk cId="657318667" sldId="281"/>
        </pc:sldMkLst>
      </pc:sldChg>
      <pc:sldChg chg="del mod modShow">
        <pc:chgData name="김소희 에너지AI트랙/" userId="292a1162-0793-4577-a94d-2dae0dfa5995" providerId="ADAL" clId="{3F09B7EE-774E-4A3A-BE0A-C8087744A9C2}" dt="2022-06-14T13:46:30.072" v="5093" actId="2696"/>
        <pc:sldMkLst>
          <pc:docMk/>
          <pc:sldMk cId="3625348957" sldId="282"/>
        </pc:sldMkLst>
      </pc:sldChg>
      <pc:sldChg chg="del mod modShow">
        <pc:chgData name="김소희 에너지AI트랙/" userId="292a1162-0793-4577-a94d-2dae0dfa5995" providerId="ADAL" clId="{3F09B7EE-774E-4A3A-BE0A-C8087744A9C2}" dt="2022-06-14T13:46:30.072" v="5093" actId="2696"/>
        <pc:sldMkLst>
          <pc:docMk/>
          <pc:sldMk cId="2646100110" sldId="283"/>
        </pc:sldMkLst>
      </pc:sldChg>
      <pc:sldChg chg="del mod modShow">
        <pc:chgData name="김소희 에너지AI트랙/" userId="292a1162-0793-4577-a94d-2dae0dfa5995" providerId="ADAL" clId="{3F09B7EE-774E-4A3A-BE0A-C8087744A9C2}" dt="2022-06-14T13:46:30.072" v="5093" actId="2696"/>
        <pc:sldMkLst>
          <pc:docMk/>
          <pc:sldMk cId="1450016969" sldId="284"/>
        </pc:sldMkLst>
      </pc:sldChg>
      <pc:sldChg chg="del mod modShow">
        <pc:chgData name="김소희 에너지AI트랙/" userId="292a1162-0793-4577-a94d-2dae0dfa5995" providerId="ADAL" clId="{3F09B7EE-774E-4A3A-BE0A-C8087744A9C2}" dt="2022-06-14T13:46:30.072" v="5093" actId="2696"/>
        <pc:sldMkLst>
          <pc:docMk/>
          <pc:sldMk cId="3453633721" sldId="285"/>
        </pc:sldMkLst>
      </pc:sldChg>
      <pc:sldChg chg="del mod modShow">
        <pc:chgData name="김소희 에너지AI트랙/" userId="292a1162-0793-4577-a94d-2dae0dfa5995" providerId="ADAL" clId="{3F09B7EE-774E-4A3A-BE0A-C8087744A9C2}" dt="2022-06-14T13:46:30.072" v="5093" actId="2696"/>
        <pc:sldMkLst>
          <pc:docMk/>
          <pc:sldMk cId="3405258588" sldId="286"/>
        </pc:sldMkLst>
      </pc:sldChg>
      <pc:sldChg chg="del mod modShow">
        <pc:chgData name="김소희 에너지AI트랙/" userId="292a1162-0793-4577-a94d-2dae0dfa5995" providerId="ADAL" clId="{3F09B7EE-774E-4A3A-BE0A-C8087744A9C2}" dt="2022-06-14T13:46:30.072" v="5093" actId="2696"/>
        <pc:sldMkLst>
          <pc:docMk/>
          <pc:sldMk cId="1442066310" sldId="287"/>
        </pc:sldMkLst>
      </pc:sldChg>
      <pc:sldChg chg="modSp del mod modShow">
        <pc:chgData name="김소희 에너지AI트랙/" userId="292a1162-0793-4577-a94d-2dae0dfa5995" providerId="ADAL" clId="{3F09B7EE-774E-4A3A-BE0A-C8087744A9C2}" dt="2022-06-14T13:46:30.072" v="5093" actId="2696"/>
        <pc:sldMkLst>
          <pc:docMk/>
          <pc:sldMk cId="2654212268" sldId="288"/>
        </pc:sldMkLst>
        <pc:spChg chg="mod">
          <ac:chgData name="김소희 에너지AI트랙/" userId="292a1162-0793-4577-a94d-2dae0dfa5995" providerId="ADAL" clId="{3F09B7EE-774E-4A3A-BE0A-C8087744A9C2}" dt="2022-06-14T10:17:29.237" v="3444" actId="313"/>
          <ac:spMkLst>
            <pc:docMk/>
            <pc:sldMk cId="2654212268" sldId="288"/>
            <ac:spMk id="12" creationId="{6F9B5444-05F8-FE4E-6F66-1D850DBF54C8}"/>
          </ac:spMkLst>
        </pc:spChg>
      </pc:sldChg>
      <pc:sldChg chg="del mod modShow">
        <pc:chgData name="김소희 에너지AI트랙/" userId="292a1162-0793-4577-a94d-2dae0dfa5995" providerId="ADAL" clId="{3F09B7EE-774E-4A3A-BE0A-C8087744A9C2}" dt="2022-06-14T13:46:30.072" v="5093" actId="2696"/>
        <pc:sldMkLst>
          <pc:docMk/>
          <pc:sldMk cId="844209197" sldId="289"/>
        </pc:sldMkLst>
      </pc:sldChg>
      <pc:sldChg chg="del mod modShow">
        <pc:chgData name="김소희 에너지AI트랙/" userId="292a1162-0793-4577-a94d-2dae0dfa5995" providerId="ADAL" clId="{3F09B7EE-774E-4A3A-BE0A-C8087744A9C2}" dt="2022-06-14T13:46:30.072" v="5093" actId="2696"/>
        <pc:sldMkLst>
          <pc:docMk/>
          <pc:sldMk cId="596839100" sldId="290"/>
        </pc:sldMkLst>
      </pc:sldChg>
      <pc:sldChg chg="del mod modShow">
        <pc:chgData name="김소희 에너지AI트랙/" userId="292a1162-0793-4577-a94d-2dae0dfa5995" providerId="ADAL" clId="{3F09B7EE-774E-4A3A-BE0A-C8087744A9C2}" dt="2022-06-14T13:46:30.072" v="5093" actId="2696"/>
        <pc:sldMkLst>
          <pc:docMk/>
          <pc:sldMk cId="2249752868" sldId="291"/>
        </pc:sldMkLst>
      </pc:sldChg>
      <pc:sldChg chg="del mod modShow">
        <pc:chgData name="김소희 에너지AI트랙/" userId="292a1162-0793-4577-a94d-2dae0dfa5995" providerId="ADAL" clId="{3F09B7EE-774E-4A3A-BE0A-C8087744A9C2}" dt="2022-06-14T13:46:30.072" v="5093" actId="2696"/>
        <pc:sldMkLst>
          <pc:docMk/>
          <pc:sldMk cId="1807584217" sldId="292"/>
        </pc:sldMkLst>
      </pc:sldChg>
      <pc:sldChg chg="addSp delSp modSp new del mod">
        <pc:chgData name="김소희 에너지AI트랙/" userId="292a1162-0793-4577-a94d-2dae0dfa5995" providerId="ADAL" clId="{3F09B7EE-774E-4A3A-BE0A-C8087744A9C2}" dt="2022-06-14T06:16:00.492" v="778" actId="2696"/>
        <pc:sldMkLst>
          <pc:docMk/>
          <pc:sldMk cId="3092387633" sldId="293"/>
        </pc:sldMkLst>
        <pc:spChg chg="del mod">
          <ac:chgData name="김소희 에너지AI트랙/" userId="292a1162-0793-4577-a94d-2dae0dfa5995" providerId="ADAL" clId="{3F09B7EE-774E-4A3A-BE0A-C8087744A9C2}" dt="2022-06-14T04:48:21.021" v="13" actId="478"/>
          <ac:spMkLst>
            <pc:docMk/>
            <pc:sldMk cId="3092387633" sldId="293"/>
            <ac:spMk id="2" creationId="{35B4CFB2-56B1-2028-6D65-DD8C39A69031}"/>
          </ac:spMkLst>
        </pc:spChg>
        <pc:spChg chg="add mod">
          <ac:chgData name="김소희 에너지AI트랙/" userId="292a1162-0793-4577-a94d-2dae0dfa5995" providerId="ADAL" clId="{3F09B7EE-774E-4A3A-BE0A-C8087744A9C2}" dt="2022-06-14T04:48:17.665" v="11"/>
          <ac:spMkLst>
            <pc:docMk/>
            <pc:sldMk cId="3092387633" sldId="293"/>
            <ac:spMk id="4" creationId="{2C6EA587-39A1-3BF6-4357-7C7F345B8EC2}"/>
          </ac:spMkLst>
        </pc:spChg>
        <pc:spChg chg="add del mod">
          <ac:chgData name="김소희 에너지AI트랙/" userId="292a1162-0793-4577-a94d-2dae0dfa5995" providerId="ADAL" clId="{3F09B7EE-774E-4A3A-BE0A-C8087744A9C2}" dt="2022-06-14T04:48:26.993" v="15" actId="478"/>
          <ac:spMkLst>
            <pc:docMk/>
            <pc:sldMk cId="3092387633" sldId="293"/>
            <ac:spMk id="6" creationId="{90785B82-3DAC-0485-6BD7-44A0DA7514C4}"/>
          </ac:spMkLst>
        </pc:spChg>
        <pc:spChg chg="add mod">
          <ac:chgData name="김소희 에너지AI트랙/" userId="292a1162-0793-4577-a94d-2dae0dfa5995" providerId="ADAL" clId="{3F09B7EE-774E-4A3A-BE0A-C8087744A9C2}" dt="2022-06-14T04:48:25.653" v="14"/>
          <ac:spMkLst>
            <pc:docMk/>
            <pc:sldMk cId="3092387633" sldId="293"/>
            <ac:spMk id="7" creationId="{50C77EA1-3C19-28CD-2DD9-319ABDE6106B}"/>
          </ac:spMkLst>
        </pc:spChg>
        <pc:spChg chg="add del mod">
          <ac:chgData name="김소희 에너지AI트랙/" userId="292a1162-0793-4577-a94d-2dae0dfa5995" providerId="ADAL" clId="{3F09B7EE-774E-4A3A-BE0A-C8087744A9C2}" dt="2022-06-14T06:15:52.065" v="775" actId="21"/>
          <ac:spMkLst>
            <pc:docMk/>
            <pc:sldMk cId="3092387633" sldId="293"/>
            <ac:spMk id="11" creationId="{0E29B185-C290-E941-5F1B-1378716413C5}"/>
          </ac:spMkLst>
        </pc:spChg>
        <pc:picChg chg="add del mod modCrop">
          <ac:chgData name="김소희 에너지AI트랙/" userId="292a1162-0793-4577-a94d-2dae0dfa5995" providerId="ADAL" clId="{3F09B7EE-774E-4A3A-BE0A-C8087744A9C2}" dt="2022-06-14T06:15:52.065" v="775" actId="21"/>
          <ac:picMkLst>
            <pc:docMk/>
            <pc:sldMk cId="3092387633" sldId="293"/>
            <ac:picMk id="9" creationId="{F44E661D-C190-81B3-B875-FAED8F9D771C}"/>
          </ac:picMkLst>
        </pc:picChg>
        <pc:cxnChg chg="add mod">
          <ac:chgData name="김소희 에너지AI트랙/" userId="292a1162-0793-4577-a94d-2dae0dfa5995" providerId="ADAL" clId="{3F09B7EE-774E-4A3A-BE0A-C8087744A9C2}" dt="2022-06-14T04:48:17.665" v="11"/>
          <ac:cxnSpMkLst>
            <pc:docMk/>
            <pc:sldMk cId="3092387633" sldId="293"/>
            <ac:cxnSpMk id="3" creationId="{0EFF7984-E696-E981-D83D-6A8D947EAF86}"/>
          </ac:cxnSpMkLst>
        </pc:cxnChg>
      </pc:sldChg>
      <pc:sldChg chg="add del">
        <pc:chgData name="김소희 에너지AI트랙/" userId="292a1162-0793-4577-a94d-2dae0dfa5995" providerId="ADAL" clId="{3F09B7EE-774E-4A3A-BE0A-C8087744A9C2}" dt="2022-06-14T06:16:03.843" v="779" actId="2696"/>
        <pc:sldMkLst>
          <pc:docMk/>
          <pc:sldMk cId="2298574501" sldId="294"/>
        </pc:sldMkLst>
      </pc:sldChg>
      <pc:sldChg chg="addSp delSp modSp add mod modNotesTx">
        <pc:chgData name="김소희 에너지AI트랙/" userId="292a1162-0793-4577-a94d-2dae0dfa5995" providerId="ADAL" clId="{3F09B7EE-774E-4A3A-BE0A-C8087744A9C2}" dt="2022-06-14T14:47:06.600" v="5723" actId="2085"/>
        <pc:sldMkLst>
          <pc:docMk/>
          <pc:sldMk cId="1311146594" sldId="295"/>
        </pc:sldMkLst>
        <pc:spChg chg="add del mod">
          <ac:chgData name="김소희 에너지AI트랙/" userId="292a1162-0793-4577-a94d-2dae0dfa5995" providerId="ADAL" clId="{3F09B7EE-774E-4A3A-BE0A-C8087744A9C2}" dt="2022-06-14T07:01:18.473" v="2312" actId="478"/>
          <ac:spMkLst>
            <pc:docMk/>
            <pc:sldMk cId="1311146594" sldId="295"/>
            <ac:spMk id="2" creationId="{62142CEE-85D8-3841-DCB1-AFCE924D5FB5}"/>
          </ac:spMkLst>
        </pc:spChg>
        <pc:spChg chg="add mod">
          <ac:chgData name="김소희 에너지AI트랙/" userId="292a1162-0793-4577-a94d-2dae0dfa5995" providerId="ADAL" clId="{3F09B7EE-774E-4A3A-BE0A-C8087744A9C2}" dt="2022-06-14T07:14:17.905" v="2598" actId="1036"/>
          <ac:spMkLst>
            <pc:docMk/>
            <pc:sldMk cId="1311146594" sldId="295"/>
            <ac:spMk id="3" creationId="{D36576C3-7492-FDDD-A911-B7233834B073}"/>
          </ac:spMkLst>
        </pc:spChg>
        <pc:spChg chg="del">
          <ac:chgData name="김소희 에너지AI트랙/" userId="292a1162-0793-4577-a94d-2dae0dfa5995" providerId="ADAL" clId="{3F09B7EE-774E-4A3A-BE0A-C8087744A9C2}" dt="2022-06-14T06:15:56.257" v="776" actId="478"/>
          <ac:spMkLst>
            <pc:docMk/>
            <pc:sldMk cId="1311146594" sldId="295"/>
            <ac:spMk id="5" creationId="{979509AF-A27F-733C-57C1-9246C7112254}"/>
          </ac:spMkLst>
        </pc:spChg>
        <pc:spChg chg="del">
          <ac:chgData name="김소희 에너지AI트랙/" userId="292a1162-0793-4577-a94d-2dae0dfa5995" providerId="ADAL" clId="{3F09B7EE-774E-4A3A-BE0A-C8087744A9C2}" dt="2022-06-14T06:15:56.257" v="776" actId="478"/>
          <ac:spMkLst>
            <pc:docMk/>
            <pc:sldMk cId="1311146594" sldId="295"/>
            <ac:spMk id="6" creationId="{F4158EA9-217C-AABE-3070-85E2CDEB9F77}"/>
          </ac:spMkLst>
        </pc:spChg>
        <pc:spChg chg="del">
          <ac:chgData name="김소희 에너지AI트랙/" userId="292a1162-0793-4577-a94d-2dae0dfa5995" providerId="ADAL" clId="{3F09B7EE-774E-4A3A-BE0A-C8087744A9C2}" dt="2022-06-14T06:15:56.257" v="776" actId="478"/>
          <ac:spMkLst>
            <pc:docMk/>
            <pc:sldMk cId="1311146594" sldId="295"/>
            <ac:spMk id="8" creationId="{994D6CCC-4B42-3D08-84B9-44F78B26F2D1}"/>
          </ac:spMkLst>
        </pc:spChg>
        <pc:spChg chg="del">
          <ac:chgData name="김소희 에너지AI트랙/" userId="292a1162-0793-4577-a94d-2dae0dfa5995" providerId="ADAL" clId="{3F09B7EE-774E-4A3A-BE0A-C8087744A9C2}" dt="2022-06-14T06:15:56.257" v="776" actId="478"/>
          <ac:spMkLst>
            <pc:docMk/>
            <pc:sldMk cId="1311146594" sldId="295"/>
            <ac:spMk id="10" creationId="{6B1221E7-2F24-10B2-4239-A036C43EFD68}"/>
          </ac:spMkLst>
        </pc:spChg>
        <pc:spChg chg="del">
          <ac:chgData name="김소희 에너지AI트랙/" userId="292a1162-0793-4577-a94d-2dae0dfa5995" providerId="ADAL" clId="{3F09B7EE-774E-4A3A-BE0A-C8087744A9C2}" dt="2022-06-14T06:15:56.257" v="776" actId="478"/>
          <ac:spMkLst>
            <pc:docMk/>
            <pc:sldMk cId="1311146594" sldId="295"/>
            <ac:spMk id="14" creationId="{A483C2C6-4E05-B405-0BDE-A51BE8BBC37F}"/>
          </ac:spMkLst>
        </pc:spChg>
        <pc:spChg chg="add mod">
          <ac:chgData name="김소희 에너지AI트랙/" userId="292a1162-0793-4577-a94d-2dae0dfa5995" providerId="ADAL" clId="{3F09B7EE-774E-4A3A-BE0A-C8087744A9C2}" dt="2022-06-14T10:18:02.298" v="3446" actId="207"/>
          <ac:spMkLst>
            <pc:docMk/>
            <pc:sldMk cId="1311146594" sldId="295"/>
            <ac:spMk id="15" creationId="{7D5B85BB-02F3-B5F6-F6E5-0A974E56173A}"/>
          </ac:spMkLst>
        </pc:spChg>
        <pc:spChg chg="add mod">
          <ac:chgData name="김소희 에너지AI트랙/" userId="292a1162-0793-4577-a94d-2dae0dfa5995" providerId="ADAL" clId="{3F09B7EE-774E-4A3A-BE0A-C8087744A9C2}" dt="2022-06-14T09:54:46.598" v="3118" actId="1076"/>
          <ac:spMkLst>
            <pc:docMk/>
            <pc:sldMk cId="1311146594" sldId="295"/>
            <ac:spMk id="16" creationId="{94B031FC-AAD8-D07C-7C7D-F4E621085325}"/>
          </ac:spMkLst>
        </pc:spChg>
        <pc:spChg chg="add mod">
          <ac:chgData name="김소희 에너지AI트랙/" userId="292a1162-0793-4577-a94d-2dae0dfa5995" providerId="ADAL" clId="{3F09B7EE-774E-4A3A-BE0A-C8087744A9C2}" dt="2022-06-14T10:18:02.298" v="3446" actId="207"/>
          <ac:spMkLst>
            <pc:docMk/>
            <pc:sldMk cId="1311146594" sldId="295"/>
            <ac:spMk id="18" creationId="{6BAA7FCF-C9EE-DA9C-2972-2CAFA320B658}"/>
          </ac:spMkLst>
        </pc:spChg>
        <pc:spChg chg="add mod">
          <ac:chgData name="김소희 에너지AI트랙/" userId="292a1162-0793-4577-a94d-2dae0dfa5995" providerId="ADAL" clId="{3F09B7EE-774E-4A3A-BE0A-C8087744A9C2}" dt="2022-06-14T14:47:06.600" v="5723" actId="2085"/>
          <ac:spMkLst>
            <pc:docMk/>
            <pc:sldMk cId="1311146594" sldId="295"/>
            <ac:spMk id="25" creationId="{F8702412-CE07-11D1-8977-2F5881549B4A}"/>
          </ac:spMkLst>
        </pc:spChg>
        <pc:picChg chg="add mod">
          <ac:chgData name="김소희 에너지AI트랙/" userId="292a1162-0793-4577-a94d-2dae0dfa5995" providerId="ADAL" clId="{3F09B7EE-774E-4A3A-BE0A-C8087744A9C2}" dt="2022-06-14T09:54:49.154" v="3119" actId="1076"/>
          <ac:picMkLst>
            <pc:docMk/>
            <pc:sldMk cId="1311146594" sldId="295"/>
            <ac:picMk id="12" creationId="{13A99FE3-67D6-A5A7-2939-D57D6D722705}"/>
          </ac:picMkLst>
        </pc:picChg>
        <pc:picChg chg="del">
          <ac:chgData name="김소희 에너지AI트랙/" userId="292a1162-0793-4577-a94d-2dae0dfa5995" providerId="ADAL" clId="{3F09B7EE-774E-4A3A-BE0A-C8087744A9C2}" dt="2022-06-14T06:15:56.257" v="776" actId="478"/>
          <ac:picMkLst>
            <pc:docMk/>
            <pc:sldMk cId="1311146594" sldId="295"/>
            <ac:picMk id="13" creationId="{076F8C78-6712-D156-5E91-03D660EE384C}"/>
          </ac:picMkLst>
        </pc:picChg>
        <pc:cxnChg chg="add mod">
          <ac:chgData name="김소희 에너지AI트랙/" userId="292a1162-0793-4577-a94d-2dae0dfa5995" providerId="ADAL" clId="{3F09B7EE-774E-4A3A-BE0A-C8087744A9C2}" dt="2022-06-14T07:21:58.929" v="2837" actId="1076"/>
          <ac:cxnSpMkLst>
            <pc:docMk/>
            <pc:sldMk cId="1311146594" sldId="295"/>
            <ac:cxnSpMk id="7" creationId="{4B35E199-2E03-3E74-780C-04CEA9F59B48}"/>
          </ac:cxnSpMkLst>
        </pc:cxnChg>
        <pc:cxnChg chg="add del mod">
          <ac:chgData name="김소희 에너지AI트랙/" userId="292a1162-0793-4577-a94d-2dae0dfa5995" providerId="ADAL" clId="{3F09B7EE-774E-4A3A-BE0A-C8087744A9C2}" dt="2022-06-14T09:54:19.435" v="3110" actId="478"/>
          <ac:cxnSpMkLst>
            <pc:docMk/>
            <pc:sldMk cId="1311146594" sldId="295"/>
            <ac:cxnSpMk id="17" creationId="{A6185FDE-276E-DB32-E4B0-4E46A45EFE42}"/>
          </ac:cxnSpMkLst>
        </pc:cxnChg>
        <pc:cxnChg chg="add mod">
          <ac:chgData name="김소희 에너지AI트랙/" userId="292a1162-0793-4577-a94d-2dae0dfa5995" providerId="ADAL" clId="{3F09B7EE-774E-4A3A-BE0A-C8087744A9C2}" dt="2022-06-14T07:13:54.858" v="2590" actId="14100"/>
          <ac:cxnSpMkLst>
            <pc:docMk/>
            <pc:sldMk cId="1311146594" sldId="295"/>
            <ac:cxnSpMk id="22" creationId="{D74E7C41-863B-544C-5889-386DFD2A8A8F}"/>
          </ac:cxnSpMkLst>
        </pc:cxnChg>
        <pc:cxnChg chg="add mod">
          <ac:chgData name="김소희 에너지AI트랙/" userId="292a1162-0793-4577-a94d-2dae0dfa5995" providerId="ADAL" clId="{3F09B7EE-774E-4A3A-BE0A-C8087744A9C2}" dt="2022-06-14T09:54:19.806" v="3111"/>
          <ac:cxnSpMkLst>
            <pc:docMk/>
            <pc:sldMk cId="1311146594" sldId="295"/>
            <ac:cxnSpMk id="36" creationId="{55C45B0E-6A69-0C32-B911-C2C77B5AB44F}"/>
          </ac:cxnSpMkLst>
        </pc:cxnChg>
      </pc:sldChg>
      <pc:sldChg chg="addSp delSp modSp add mod modNotesTx">
        <pc:chgData name="김소희 에너지AI트랙/" userId="292a1162-0793-4577-a94d-2dae0dfa5995" providerId="ADAL" clId="{3F09B7EE-774E-4A3A-BE0A-C8087744A9C2}" dt="2022-06-14T11:21:06.279" v="4570" actId="20577"/>
        <pc:sldMkLst>
          <pc:docMk/>
          <pc:sldMk cId="194051546" sldId="296"/>
        </pc:sldMkLst>
        <pc:spChg chg="add del mod">
          <ac:chgData name="김소희 에너지AI트랙/" userId="292a1162-0793-4577-a94d-2dae0dfa5995" providerId="ADAL" clId="{3F09B7EE-774E-4A3A-BE0A-C8087744A9C2}" dt="2022-06-14T06:30:01.906" v="1499"/>
          <ac:spMkLst>
            <pc:docMk/>
            <pc:sldMk cId="194051546" sldId="296"/>
            <ac:spMk id="6" creationId="{B8C7DFA2-2B05-5052-788D-82C32AD0537B}"/>
          </ac:spMkLst>
        </pc:spChg>
        <pc:spChg chg="add mod">
          <ac:chgData name="김소희 에너지AI트랙/" userId="292a1162-0793-4577-a94d-2dae0dfa5995" providerId="ADAL" clId="{3F09B7EE-774E-4A3A-BE0A-C8087744A9C2}" dt="2022-06-14T09:55:12.035" v="3124" actId="1076"/>
          <ac:spMkLst>
            <pc:docMk/>
            <pc:sldMk cId="194051546" sldId="296"/>
            <ac:spMk id="8" creationId="{13520C3F-5CAD-A6E4-35D5-17EC1B7D6118}"/>
          </ac:spMkLst>
        </pc:spChg>
        <pc:spChg chg="add mod">
          <ac:chgData name="김소희 에너지AI트랙/" userId="292a1162-0793-4577-a94d-2dae0dfa5995" providerId="ADAL" clId="{3F09B7EE-774E-4A3A-BE0A-C8087744A9C2}" dt="2022-06-14T10:19:13.032" v="3448" actId="14100"/>
          <ac:spMkLst>
            <pc:docMk/>
            <pc:sldMk cId="194051546" sldId="296"/>
            <ac:spMk id="13" creationId="{6A649B0B-9BCF-B5DE-05E6-C851425D99B4}"/>
          </ac:spMkLst>
        </pc:spChg>
        <pc:spChg chg="del">
          <ac:chgData name="김소희 에너지AI트랙/" userId="292a1162-0793-4577-a94d-2dae0dfa5995" providerId="ADAL" clId="{3F09B7EE-774E-4A3A-BE0A-C8087744A9C2}" dt="2022-06-14T07:14:31.262" v="2600" actId="478"/>
          <ac:spMkLst>
            <pc:docMk/>
            <pc:sldMk cId="194051546" sldId="296"/>
            <ac:spMk id="15" creationId="{7D5B85BB-02F3-B5F6-F6E5-0A974E56173A}"/>
          </ac:spMkLst>
        </pc:spChg>
        <pc:picChg chg="add mod">
          <ac:chgData name="김소희 에너지AI트랙/" userId="292a1162-0793-4577-a94d-2dae0dfa5995" providerId="ADAL" clId="{3F09B7EE-774E-4A3A-BE0A-C8087744A9C2}" dt="2022-06-14T09:55:21.472" v="3126" actId="1076"/>
          <ac:picMkLst>
            <pc:docMk/>
            <pc:sldMk cId="194051546" sldId="296"/>
            <ac:picMk id="3" creationId="{F3FEC5BE-A65B-A8BD-81B5-5FFB8EA92D02}"/>
          </ac:picMkLst>
        </pc:picChg>
        <pc:picChg chg="add mod">
          <ac:chgData name="김소희 에너지AI트랙/" userId="292a1162-0793-4577-a94d-2dae0dfa5995" providerId="ADAL" clId="{3F09B7EE-774E-4A3A-BE0A-C8087744A9C2}" dt="2022-06-14T09:55:17.886" v="3125" actId="1076"/>
          <ac:picMkLst>
            <pc:docMk/>
            <pc:sldMk cId="194051546" sldId="296"/>
            <ac:picMk id="5" creationId="{CEF835CE-6FE1-D0EE-0093-BAE9680AA560}"/>
          </ac:picMkLst>
        </pc:picChg>
        <pc:picChg chg="del">
          <ac:chgData name="김소희 에너지AI트랙/" userId="292a1162-0793-4577-a94d-2dae0dfa5995" providerId="ADAL" clId="{3F09B7EE-774E-4A3A-BE0A-C8087744A9C2}" dt="2022-06-14T07:14:30.159" v="2599" actId="478"/>
          <ac:picMkLst>
            <pc:docMk/>
            <pc:sldMk cId="194051546" sldId="296"/>
            <ac:picMk id="12" creationId="{13A99FE3-67D6-A5A7-2939-D57D6D722705}"/>
          </ac:picMkLst>
        </pc:picChg>
        <pc:cxnChg chg="add del mod">
          <ac:chgData name="김소희 에너지AI트랙/" userId="292a1162-0793-4577-a94d-2dae0dfa5995" providerId="ADAL" clId="{3F09B7EE-774E-4A3A-BE0A-C8087744A9C2}" dt="2022-06-14T09:54:15.964" v="3108" actId="478"/>
          <ac:cxnSpMkLst>
            <pc:docMk/>
            <pc:sldMk cId="194051546" sldId="296"/>
            <ac:cxnSpMk id="7" creationId="{8A6B7212-40A7-879D-B831-01402C9413DA}"/>
          </ac:cxnSpMkLst>
        </pc:cxnChg>
        <pc:cxnChg chg="add mod">
          <ac:chgData name="김소희 에너지AI트랙/" userId="292a1162-0793-4577-a94d-2dae0dfa5995" providerId="ADAL" clId="{3F09B7EE-774E-4A3A-BE0A-C8087744A9C2}" dt="2022-06-14T09:54:16.334" v="3109"/>
          <ac:cxnSpMkLst>
            <pc:docMk/>
            <pc:sldMk cId="194051546" sldId="296"/>
            <ac:cxnSpMk id="14" creationId="{C95394B7-1305-8EE6-B8E7-D7E35525F00A}"/>
          </ac:cxnSpMkLst>
        </pc:cxnChg>
      </pc:sldChg>
      <pc:sldChg chg="addSp delSp modSp add mod ord modNotesTx">
        <pc:chgData name="김소희 에너지AI트랙/" userId="292a1162-0793-4577-a94d-2dae0dfa5995" providerId="ADAL" clId="{3F09B7EE-774E-4A3A-BE0A-C8087744A9C2}" dt="2022-06-14T11:21:01.136" v="4568" actId="20577"/>
        <pc:sldMkLst>
          <pc:docMk/>
          <pc:sldMk cId="972868932" sldId="297"/>
        </pc:sldMkLst>
        <pc:spChg chg="mod">
          <ac:chgData name="김소희 에너지AI트랙/" userId="292a1162-0793-4577-a94d-2dae0dfa5995" providerId="ADAL" clId="{3F09B7EE-774E-4A3A-BE0A-C8087744A9C2}" dt="2022-06-14T11:02:54.982" v="4176" actId="1076"/>
          <ac:spMkLst>
            <pc:docMk/>
            <pc:sldMk cId="972868932" sldId="297"/>
            <ac:spMk id="8" creationId="{13520C3F-5CAD-A6E4-35D5-17EC1B7D6118}"/>
          </ac:spMkLst>
        </pc:spChg>
        <pc:spChg chg="add del mod">
          <ac:chgData name="김소희 에너지AI트랙/" userId="292a1162-0793-4577-a94d-2dae0dfa5995" providerId="ADAL" clId="{3F09B7EE-774E-4A3A-BE0A-C8087744A9C2}" dt="2022-06-14T09:54:01.232" v="3105" actId="478"/>
          <ac:spMkLst>
            <pc:docMk/>
            <pc:sldMk cId="972868932" sldId="297"/>
            <ac:spMk id="10" creationId="{947FADDE-15F7-84C1-1DAC-5EEF7F41D20D}"/>
          </ac:spMkLst>
        </pc:spChg>
        <pc:spChg chg="mod">
          <ac:chgData name="김소희 에너지AI트랙/" userId="292a1162-0793-4577-a94d-2dae0dfa5995" providerId="ADAL" clId="{3F09B7EE-774E-4A3A-BE0A-C8087744A9C2}" dt="2022-06-14T09:41:26.396" v="2851" actId="20577"/>
          <ac:spMkLst>
            <pc:docMk/>
            <pc:sldMk cId="972868932" sldId="297"/>
            <ac:spMk id="11" creationId="{9B6A7BE8-DA0E-E598-1132-9B432BA49502}"/>
          </ac:spMkLst>
        </pc:spChg>
        <pc:spChg chg="add mod">
          <ac:chgData name="김소희 에너지AI트랙/" userId="292a1162-0793-4577-a94d-2dae0dfa5995" providerId="ADAL" clId="{3F09B7EE-774E-4A3A-BE0A-C8087744A9C2}" dt="2022-06-14T11:02:17.010" v="4164" actId="1076"/>
          <ac:spMkLst>
            <pc:docMk/>
            <pc:sldMk cId="972868932" sldId="297"/>
            <ac:spMk id="12" creationId="{BE4D1AB2-160A-7AB8-F1D7-C304C7883809}"/>
          </ac:spMkLst>
        </pc:spChg>
        <pc:spChg chg="add mod">
          <ac:chgData name="김소희 에너지AI트랙/" userId="292a1162-0793-4577-a94d-2dae0dfa5995" providerId="ADAL" clId="{3F09B7EE-774E-4A3A-BE0A-C8087744A9C2}" dt="2022-06-14T11:03:12.728" v="4181" actId="1076"/>
          <ac:spMkLst>
            <pc:docMk/>
            <pc:sldMk cId="972868932" sldId="297"/>
            <ac:spMk id="16" creationId="{9D2D9D60-4935-6DB7-2C68-8E646D805F56}"/>
          </ac:spMkLst>
        </pc:spChg>
        <pc:spChg chg="add del mod">
          <ac:chgData name="김소희 에너지AI트랙/" userId="292a1162-0793-4577-a94d-2dae0dfa5995" providerId="ADAL" clId="{3F09B7EE-774E-4A3A-BE0A-C8087744A9C2}" dt="2022-06-14T10:09:17.364" v="3326" actId="478"/>
          <ac:spMkLst>
            <pc:docMk/>
            <pc:sldMk cId="972868932" sldId="297"/>
            <ac:spMk id="17" creationId="{FBA78B6A-F269-ACF2-F8FD-E44593EC45EC}"/>
          </ac:spMkLst>
        </pc:spChg>
        <pc:spChg chg="add mod">
          <ac:chgData name="김소희 에너지AI트랙/" userId="292a1162-0793-4577-a94d-2dae0dfa5995" providerId="ADAL" clId="{3F09B7EE-774E-4A3A-BE0A-C8087744A9C2}" dt="2022-06-14T11:03:00.982" v="4178" actId="1076"/>
          <ac:spMkLst>
            <pc:docMk/>
            <pc:sldMk cId="972868932" sldId="297"/>
            <ac:spMk id="21" creationId="{108E78C4-5D04-54D4-5FD2-BEC37A7104DB}"/>
          </ac:spMkLst>
        </pc:spChg>
        <pc:spChg chg="add mod">
          <ac:chgData name="김소희 에너지AI트랙/" userId="292a1162-0793-4577-a94d-2dae0dfa5995" providerId="ADAL" clId="{3F09B7EE-774E-4A3A-BE0A-C8087744A9C2}" dt="2022-06-14T11:07:16.016" v="4263" actId="14100"/>
          <ac:spMkLst>
            <pc:docMk/>
            <pc:sldMk cId="972868932" sldId="297"/>
            <ac:spMk id="22" creationId="{E353DE29-1D2F-CD79-564C-4A768B31A19A}"/>
          </ac:spMkLst>
        </pc:spChg>
        <pc:picChg chg="del">
          <ac:chgData name="김소희 에너지AI트랙/" userId="292a1162-0793-4577-a94d-2dae0dfa5995" providerId="ADAL" clId="{3F09B7EE-774E-4A3A-BE0A-C8087744A9C2}" dt="2022-06-14T09:41:13.675" v="2839" actId="478"/>
          <ac:picMkLst>
            <pc:docMk/>
            <pc:sldMk cId="972868932" sldId="297"/>
            <ac:picMk id="3" creationId="{F3FEC5BE-A65B-A8BD-81B5-5FFB8EA92D02}"/>
          </ac:picMkLst>
        </pc:picChg>
        <pc:picChg chg="add mod">
          <ac:chgData name="김소희 에너지AI트랙/" userId="292a1162-0793-4577-a94d-2dae0dfa5995" providerId="ADAL" clId="{3F09B7EE-774E-4A3A-BE0A-C8087744A9C2}" dt="2022-06-14T11:03:42.764" v="4196" actId="1035"/>
          <ac:picMkLst>
            <pc:docMk/>
            <pc:sldMk cId="972868932" sldId="297"/>
            <ac:picMk id="4" creationId="{14EB1720-C466-C311-256B-662881149B67}"/>
          </ac:picMkLst>
        </pc:picChg>
        <pc:picChg chg="del">
          <ac:chgData name="김소희 에너지AI트랙/" userId="292a1162-0793-4577-a94d-2dae0dfa5995" providerId="ADAL" clId="{3F09B7EE-774E-4A3A-BE0A-C8087744A9C2}" dt="2022-06-14T09:41:13.675" v="2839" actId="478"/>
          <ac:picMkLst>
            <pc:docMk/>
            <pc:sldMk cId="972868932" sldId="297"/>
            <ac:picMk id="5" creationId="{CEF835CE-6FE1-D0EE-0093-BAE9680AA560}"/>
          </ac:picMkLst>
        </pc:picChg>
        <pc:picChg chg="add mod">
          <ac:chgData name="김소희 에너지AI트랙/" userId="292a1162-0793-4577-a94d-2dae0dfa5995" providerId="ADAL" clId="{3F09B7EE-774E-4A3A-BE0A-C8087744A9C2}" dt="2022-06-14T11:03:17.446" v="4182" actId="1076"/>
          <ac:picMkLst>
            <pc:docMk/>
            <pc:sldMk cId="972868932" sldId="297"/>
            <ac:picMk id="14" creationId="{877044F8-5F00-BDA3-3925-72430CC1B78A}"/>
          </ac:picMkLst>
        </pc:picChg>
        <pc:picChg chg="add mod">
          <ac:chgData name="김소희 에너지AI트랙/" userId="292a1162-0793-4577-a94d-2dae0dfa5995" providerId="ADAL" clId="{3F09B7EE-774E-4A3A-BE0A-C8087744A9C2}" dt="2022-06-14T11:02:56.902" v="4177" actId="1076"/>
          <ac:picMkLst>
            <pc:docMk/>
            <pc:sldMk cId="972868932" sldId="297"/>
            <ac:picMk id="19" creationId="{4A2E1FA5-80C6-179B-F22A-B4D6E8C74EDB}"/>
          </ac:picMkLst>
        </pc:picChg>
        <pc:cxnChg chg="mod">
          <ac:chgData name="김소희 에너지AI트랙/" userId="292a1162-0793-4577-a94d-2dae0dfa5995" providerId="ADAL" clId="{3F09B7EE-774E-4A3A-BE0A-C8087744A9C2}" dt="2022-06-14T09:54:12.137" v="3107" actId="12788"/>
          <ac:cxnSpMkLst>
            <pc:docMk/>
            <pc:sldMk cId="972868932" sldId="297"/>
            <ac:cxnSpMk id="7" creationId="{8A6B7212-40A7-879D-B831-01402C9413DA}"/>
          </ac:cxnSpMkLst>
        </pc:cxnChg>
      </pc:sldChg>
      <pc:sldChg chg="addSp delSp modSp add mod modNotesTx">
        <pc:chgData name="김소희 에너지AI트랙/" userId="292a1162-0793-4577-a94d-2dae0dfa5995" providerId="ADAL" clId="{3F09B7EE-774E-4A3A-BE0A-C8087744A9C2}" dt="2022-06-14T13:48:39.289" v="5130" actId="1038"/>
        <pc:sldMkLst>
          <pc:docMk/>
          <pc:sldMk cId="1316067894" sldId="298"/>
        </pc:sldMkLst>
        <pc:spChg chg="mod">
          <ac:chgData name="김소희 에너지AI트랙/" userId="292a1162-0793-4577-a94d-2dae0dfa5995" providerId="ADAL" clId="{3F09B7EE-774E-4A3A-BE0A-C8087744A9C2}" dt="2022-06-14T10:57:42.193" v="4083" actId="1076"/>
          <ac:spMkLst>
            <pc:docMk/>
            <pc:sldMk cId="1316067894" sldId="298"/>
            <ac:spMk id="8" creationId="{13520C3F-5CAD-A6E4-35D5-17EC1B7D6118}"/>
          </ac:spMkLst>
        </pc:spChg>
        <pc:spChg chg="del mod">
          <ac:chgData name="김소희 에너지AI트랙/" userId="292a1162-0793-4577-a94d-2dae0dfa5995" providerId="ADAL" clId="{3F09B7EE-774E-4A3A-BE0A-C8087744A9C2}" dt="2022-06-14T10:08:52.849" v="3315" actId="21"/>
          <ac:spMkLst>
            <pc:docMk/>
            <pc:sldMk cId="1316067894" sldId="298"/>
            <ac:spMk id="10" creationId="{947FADDE-15F7-84C1-1DAC-5EEF7F41D20D}"/>
          </ac:spMkLst>
        </pc:spChg>
        <pc:spChg chg="add mod">
          <ac:chgData name="김소희 에너지AI트랙/" userId="292a1162-0793-4577-a94d-2dae0dfa5995" providerId="ADAL" clId="{3F09B7EE-774E-4A3A-BE0A-C8087744A9C2}" dt="2022-06-14T10:57:42.193" v="4083" actId="1076"/>
          <ac:spMkLst>
            <pc:docMk/>
            <pc:sldMk cId="1316067894" sldId="298"/>
            <ac:spMk id="13" creationId="{A936F6AC-82DF-450F-43F3-6A250D43320A}"/>
          </ac:spMkLst>
        </pc:spChg>
        <pc:spChg chg="add mod">
          <ac:chgData name="김소희 에너지AI트랙/" userId="292a1162-0793-4577-a94d-2dae0dfa5995" providerId="ADAL" clId="{3F09B7EE-774E-4A3A-BE0A-C8087744A9C2}" dt="2022-06-14T10:57:42.193" v="4083" actId="1076"/>
          <ac:spMkLst>
            <pc:docMk/>
            <pc:sldMk cId="1316067894" sldId="298"/>
            <ac:spMk id="14" creationId="{885C0C98-0A0E-A0DD-AE5B-208112E2BADD}"/>
          </ac:spMkLst>
        </pc:spChg>
        <pc:spChg chg="add mod">
          <ac:chgData name="김소희 에너지AI트랙/" userId="292a1162-0793-4577-a94d-2dae0dfa5995" providerId="ADAL" clId="{3F09B7EE-774E-4A3A-BE0A-C8087744A9C2}" dt="2022-06-14T13:48:39.289" v="5130" actId="1038"/>
          <ac:spMkLst>
            <pc:docMk/>
            <pc:sldMk cId="1316067894" sldId="298"/>
            <ac:spMk id="21" creationId="{C0851616-EC81-C608-2368-5941C841E076}"/>
          </ac:spMkLst>
        </pc:spChg>
        <pc:spChg chg="add mod">
          <ac:chgData name="김소희 에너지AI트랙/" userId="292a1162-0793-4577-a94d-2dae0dfa5995" providerId="ADAL" clId="{3F09B7EE-774E-4A3A-BE0A-C8087744A9C2}" dt="2022-06-14T10:57:42.193" v="4083" actId="1076"/>
          <ac:spMkLst>
            <pc:docMk/>
            <pc:sldMk cId="1316067894" sldId="298"/>
            <ac:spMk id="26" creationId="{E842DCE2-0C3C-44D6-C213-C287B480C62B}"/>
          </ac:spMkLst>
        </pc:spChg>
        <pc:spChg chg="add mod">
          <ac:chgData name="김소희 에너지AI트랙/" userId="292a1162-0793-4577-a94d-2dae0dfa5995" providerId="ADAL" clId="{3F09B7EE-774E-4A3A-BE0A-C8087744A9C2}" dt="2022-06-14T10:57:42.193" v="4083" actId="1076"/>
          <ac:spMkLst>
            <pc:docMk/>
            <pc:sldMk cId="1316067894" sldId="298"/>
            <ac:spMk id="36" creationId="{C526CD3C-D86C-B34E-AD09-CD9A455B65D4}"/>
          </ac:spMkLst>
        </pc:spChg>
        <pc:spChg chg="add del mod">
          <ac:chgData name="김소희 에너지AI트랙/" userId="292a1162-0793-4577-a94d-2dae0dfa5995" providerId="ADAL" clId="{3F09B7EE-774E-4A3A-BE0A-C8087744A9C2}" dt="2022-06-14T10:44:04.859" v="3855" actId="478"/>
          <ac:spMkLst>
            <pc:docMk/>
            <pc:sldMk cId="1316067894" sldId="298"/>
            <ac:spMk id="37" creationId="{D2B1EDD2-E4B6-4317-6FB7-10E784C7DC59}"/>
          </ac:spMkLst>
        </pc:spChg>
        <pc:spChg chg="add mod">
          <ac:chgData name="김소희 에너지AI트랙/" userId="292a1162-0793-4577-a94d-2dae0dfa5995" providerId="ADAL" clId="{3F09B7EE-774E-4A3A-BE0A-C8087744A9C2}" dt="2022-06-14T11:04:32.320" v="4230" actId="1076"/>
          <ac:spMkLst>
            <pc:docMk/>
            <pc:sldMk cId="1316067894" sldId="298"/>
            <ac:spMk id="39" creationId="{27F9650F-3719-ED62-55F0-8C1177ECA2FF}"/>
          </ac:spMkLst>
        </pc:spChg>
        <pc:spChg chg="add mod">
          <ac:chgData name="김소희 에너지AI트랙/" userId="292a1162-0793-4577-a94d-2dae0dfa5995" providerId="ADAL" clId="{3F09B7EE-774E-4A3A-BE0A-C8087744A9C2}" dt="2022-06-14T10:57:42.193" v="4083" actId="1076"/>
          <ac:spMkLst>
            <pc:docMk/>
            <pc:sldMk cId="1316067894" sldId="298"/>
            <ac:spMk id="40" creationId="{EB700956-E7D3-994F-C262-2102F8A518EE}"/>
          </ac:spMkLst>
        </pc:spChg>
        <pc:spChg chg="add mod">
          <ac:chgData name="김소희 에너지AI트랙/" userId="292a1162-0793-4577-a94d-2dae0dfa5995" providerId="ADAL" clId="{3F09B7EE-774E-4A3A-BE0A-C8087744A9C2}" dt="2022-06-14T11:04:32.320" v="4230" actId="1076"/>
          <ac:spMkLst>
            <pc:docMk/>
            <pc:sldMk cId="1316067894" sldId="298"/>
            <ac:spMk id="43" creationId="{614AE3D2-CE2A-1D60-6EE7-6FD481A4EFB1}"/>
          </ac:spMkLst>
        </pc:spChg>
        <pc:spChg chg="add mod">
          <ac:chgData name="김소희 에너지AI트랙/" userId="292a1162-0793-4577-a94d-2dae0dfa5995" providerId="ADAL" clId="{3F09B7EE-774E-4A3A-BE0A-C8087744A9C2}" dt="2022-06-14T11:04:32.320" v="4230" actId="1076"/>
          <ac:spMkLst>
            <pc:docMk/>
            <pc:sldMk cId="1316067894" sldId="298"/>
            <ac:spMk id="45" creationId="{8223758B-848D-779B-D8C3-D8B2EFC8E6DC}"/>
          </ac:spMkLst>
        </pc:spChg>
        <pc:picChg chg="del">
          <ac:chgData name="김소희 에너지AI트랙/" userId="292a1162-0793-4577-a94d-2dae0dfa5995" providerId="ADAL" clId="{3F09B7EE-774E-4A3A-BE0A-C8087744A9C2}" dt="2022-06-14T09:53:43.084" v="3097" actId="478"/>
          <ac:picMkLst>
            <pc:docMk/>
            <pc:sldMk cId="1316067894" sldId="298"/>
            <ac:picMk id="4" creationId="{14EB1720-C466-C311-256B-662881149B67}"/>
          </ac:picMkLst>
        </pc:picChg>
        <pc:picChg chg="add mod ord">
          <ac:chgData name="김소희 에너지AI트랙/" userId="292a1162-0793-4577-a94d-2dae0dfa5995" providerId="ADAL" clId="{3F09B7EE-774E-4A3A-BE0A-C8087744A9C2}" dt="2022-06-14T10:57:42.193" v="4083" actId="1076"/>
          <ac:picMkLst>
            <pc:docMk/>
            <pc:sldMk cId="1316067894" sldId="298"/>
            <ac:picMk id="12" creationId="{A9E5911A-634F-89BE-E8AC-BF442623D00E}"/>
          </ac:picMkLst>
        </pc:picChg>
        <pc:cxnChg chg="add mod">
          <ac:chgData name="김소희 에너지AI트랙/" userId="292a1162-0793-4577-a94d-2dae0dfa5995" providerId="ADAL" clId="{3F09B7EE-774E-4A3A-BE0A-C8087744A9C2}" dt="2022-06-14T10:57:42.193" v="4083" actId="1076"/>
          <ac:cxnSpMkLst>
            <pc:docMk/>
            <pc:sldMk cId="1316067894" sldId="298"/>
            <ac:cxnSpMk id="5" creationId="{89D57E71-AC50-00E4-183C-0198E21D09B8}"/>
          </ac:cxnSpMkLst>
        </pc:cxnChg>
        <pc:cxnChg chg="mod">
          <ac:chgData name="김소희 에너지AI트랙/" userId="292a1162-0793-4577-a94d-2dae0dfa5995" providerId="ADAL" clId="{3F09B7EE-774E-4A3A-BE0A-C8087744A9C2}" dt="2022-06-14T10:57:28.609" v="4079" actId="1076"/>
          <ac:cxnSpMkLst>
            <pc:docMk/>
            <pc:sldMk cId="1316067894" sldId="298"/>
            <ac:cxnSpMk id="7" creationId="{8A6B7212-40A7-879D-B831-01402C9413DA}"/>
          </ac:cxnSpMkLst>
        </pc:cxnChg>
        <pc:cxnChg chg="add del mod">
          <ac:chgData name="김소희 에너지AI트랙/" userId="292a1162-0793-4577-a94d-2dae0dfa5995" providerId="ADAL" clId="{3F09B7EE-774E-4A3A-BE0A-C8087744A9C2}" dt="2022-06-14T10:44:10.789" v="3859" actId="478"/>
          <ac:cxnSpMkLst>
            <pc:docMk/>
            <pc:sldMk cId="1316067894" sldId="298"/>
            <ac:cxnSpMk id="19" creationId="{DDC7D09E-7A0E-D442-98D6-8C2A0F2BEE53}"/>
          </ac:cxnSpMkLst>
        </pc:cxnChg>
        <pc:cxnChg chg="add del mod">
          <ac:chgData name="김소희 에너지AI트랙/" userId="292a1162-0793-4577-a94d-2dae0dfa5995" providerId="ADAL" clId="{3F09B7EE-774E-4A3A-BE0A-C8087744A9C2}" dt="2022-06-14T10:44:10.061" v="3858" actId="478"/>
          <ac:cxnSpMkLst>
            <pc:docMk/>
            <pc:sldMk cId="1316067894" sldId="298"/>
            <ac:cxnSpMk id="24" creationId="{8070439B-E1A0-B74E-F61A-74CE9188D8F7}"/>
          </ac:cxnSpMkLst>
        </pc:cxnChg>
        <pc:cxnChg chg="add del mod">
          <ac:chgData name="김소희 에너지AI트랙/" userId="292a1162-0793-4577-a94d-2dae0dfa5995" providerId="ADAL" clId="{3F09B7EE-774E-4A3A-BE0A-C8087744A9C2}" dt="2022-06-14T10:44:05.784" v="3856" actId="478"/>
          <ac:cxnSpMkLst>
            <pc:docMk/>
            <pc:sldMk cId="1316067894" sldId="298"/>
            <ac:cxnSpMk id="27" creationId="{F6FA9564-9976-37A7-F95D-1553EA1156FD}"/>
          </ac:cxnSpMkLst>
        </pc:cxnChg>
        <pc:cxnChg chg="add del mod">
          <ac:chgData name="김소희 에너지AI트랙/" userId="292a1162-0793-4577-a94d-2dae0dfa5995" providerId="ADAL" clId="{3F09B7EE-774E-4A3A-BE0A-C8087744A9C2}" dt="2022-06-14T10:44:06.406" v="3857" actId="478"/>
          <ac:cxnSpMkLst>
            <pc:docMk/>
            <pc:sldMk cId="1316067894" sldId="298"/>
            <ac:cxnSpMk id="29" creationId="{CEDF946A-FF84-2157-3F17-73EA13212CE4}"/>
          </ac:cxnSpMkLst>
        </pc:cxnChg>
        <pc:cxnChg chg="add del mod">
          <ac:chgData name="김소희 에너지AI트랙/" userId="292a1162-0793-4577-a94d-2dae0dfa5995" providerId="ADAL" clId="{3F09B7EE-774E-4A3A-BE0A-C8087744A9C2}" dt="2022-06-14T10:40:52.238" v="3778"/>
          <ac:cxnSpMkLst>
            <pc:docMk/>
            <pc:sldMk cId="1316067894" sldId="298"/>
            <ac:cxnSpMk id="35" creationId="{E2C4013D-4A79-87E2-7894-AD567A6BC34A}"/>
          </ac:cxnSpMkLst>
        </pc:cxnChg>
        <pc:cxnChg chg="add mod">
          <ac:chgData name="김소희 에너지AI트랙/" userId="292a1162-0793-4577-a94d-2dae0dfa5995" providerId="ADAL" clId="{3F09B7EE-774E-4A3A-BE0A-C8087744A9C2}" dt="2022-06-14T11:04:32.320" v="4230" actId="1076"/>
          <ac:cxnSpMkLst>
            <pc:docMk/>
            <pc:sldMk cId="1316067894" sldId="298"/>
            <ac:cxnSpMk id="42" creationId="{E4DFB7EE-A52A-300B-75A2-7DDA04D7D70E}"/>
          </ac:cxnSpMkLst>
        </pc:cxnChg>
        <pc:cxnChg chg="add mod">
          <ac:chgData name="김소희 에너지AI트랙/" userId="292a1162-0793-4577-a94d-2dae0dfa5995" providerId="ADAL" clId="{3F09B7EE-774E-4A3A-BE0A-C8087744A9C2}" dt="2022-06-14T11:04:32.320" v="4230" actId="1076"/>
          <ac:cxnSpMkLst>
            <pc:docMk/>
            <pc:sldMk cId="1316067894" sldId="298"/>
            <ac:cxnSpMk id="46" creationId="{A8F8EFD9-2D7D-3F31-12B8-E8792745D2BA}"/>
          </ac:cxnSpMkLst>
        </pc:cxnChg>
      </pc:sldChg>
      <pc:sldChg chg="addSp delSp modSp add mod modNotesTx">
        <pc:chgData name="김소희 에너지AI트랙/" userId="292a1162-0793-4577-a94d-2dae0dfa5995" providerId="ADAL" clId="{3F09B7EE-774E-4A3A-BE0A-C8087744A9C2}" dt="2022-06-14T14:46:19.731" v="5720" actId="2085"/>
        <pc:sldMkLst>
          <pc:docMk/>
          <pc:sldMk cId="4097722600" sldId="299"/>
        </pc:sldMkLst>
        <pc:spChg chg="add mod">
          <ac:chgData name="김소희 에너지AI트랙/" userId="292a1162-0793-4577-a94d-2dae0dfa5995" providerId="ADAL" clId="{3F09B7EE-774E-4A3A-BE0A-C8087744A9C2}" dt="2022-06-14T14:35:24.146" v="5524" actId="1035"/>
          <ac:spMkLst>
            <pc:docMk/>
            <pc:sldMk cId="4097722600" sldId="299"/>
            <ac:spMk id="6" creationId="{2B402433-D5F8-0170-B031-F1B59F1969C4}"/>
          </ac:spMkLst>
        </pc:spChg>
        <pc:spChg chg="del">
          <ac:chgData name="김소희 에너지AI트랙/" userId="292a1162-0793-4577-a94d-2dae0dfa5995" providerId="ADAL" clId="{3F09B7EE-774E-4A3A-BE0A-C8087744A9C2}" dt="2022-06-14T11:05:45.602" v="4256" actId="478"/>
          <ac:spMkLst>
            <pc:docMk/>
            <pc:sldMk cId="4097722600" sldId="299"/>
            <ac:spMk id="8" creationId="{13520C3F-5CAD-A6E4-35D5-17EC1B7D6118}"/>
          </ac:spMkLst>
        </pc:spChg>
        <pc:spChg chg="del mod">
          <ac:chgData name="김소희 에너지AI트랙/" userId="292a1162-0793-4577-a94d-2dae0dfa5995" providerId="ADAL" clId="{3F09B7EE-774E-4A3A-BE0A-C8087744A9C2}" dt="2022-06-14T11:10:25.498" v="4383" actId="478"/>
          <ac:spMkLst>
            <pc:docMk/>
            <pc:sldMk cId="4097722600" sldId="299"/>
            <ac:spMk id="10" creationId="{947FADDE-15F7-84C1-1DAC-5EEF7F41D20D}"/>
          </ac:spMkLst>
        </pc:spChg>
        <pc:spChg chg="add mod">
          <ac:chgData name="김소희 에너지AI트랙/" userId="292a1162-0793-4577-a94d-2dae0dfa5995" providerId="ADAL" clId="{3F09B7EE-774E-4A3A-BE0A-C8087744A9C2}" dt="2022-06-14T14:35:24.146" v="5524" actId="1035"/>
          <ac:spMkLst>
            <pc:docMk/>
            <pc:sldMk cId="4097722600" sldId="299"/>
            <ac:spMk id="12" creationId="{2C0A2A9C-C575-1D37-BBBF-2B559E3BFADF}"/>
          </ac:spMkLst>
        </pc:spChg>
        <pc:spChg chg="add mod">
          <ac:chgData name="김소희 에너지AI트랙/" userId="292a1162-0793-4577-a94d-2dae0dfa5995" providerId="ADAL" clId="{3F09B7EE-774E-4A3A-BE0A-C8087744A9C2}" dt="2022-06-14T14:35:24.146" v="5524" actId="1035"/>
          <ac:spMkLst>
            <pc:docMk/>
            <pc:sldMk cId="4097722600" sldId="299"/>
            <ac:spMk id="13" creationId="{3FC9F199-EA94-3DEB-B69D-367F234898CB}"/>
          </ac:spMkLst>
        </pc:spChg>
        <pc:spChg chg="add mod">
          <ac:chgData name="김소희 에너지AI트랙/" userId="292a1162-0793-4577-a94d-2dae0dfa5995" providerId="ADAL" clId="{3F09B7EE-774E-4A3A-BE0A-C8087744A9C2}" dt="2022-06-14T11:10:25.751" v="4384"/>
          <ac:spMkLst>
            <pc:docMk/>
            <pc:sldMk cId="4097722600" sldId="299"/>
            <ac:spMk id="14" creationId="{90532824-21A0-0D5D-027C-2234036E266C}"/>
          </ac:spMkLst>
        </pc:spChg>
        <pc:spChg chg="add mod">
          <ac:chgData name="김소희 에너지AI트랙/" userId="292a1162-0793-4577-a94d-2dae0dfa5995" providerId="ADAL" clId="{3F09B7EE-774E-4A3A-BE0A-C8087744A9C2}" dt="2022-06-14T11:23:12.524" v="4584" actId="14100"/>
          <ac:spMkLst>
            <pc:docMk/>
            <pc:sldMk cId="4097722600" sldId="299"/>
            <ac:spMk id="16" creationId="{D7F5CD33-8D6D-5BC0-5E13-D060A26C1BC9}"/>
          </ac:spMkLst>
        </pc:spChg>
        <pc:spChg chg="add mod">
          <ac:chgData name="김소희 에너지AI트랙/" userId="292a1162-0793-4577-a94d-2dae0dfa5995" providerId="ADAL" clId="{3F09B7EE-774E-4A3A-BE0A-C8087744A9C2}" dt="2022-06-14T14:35:24.146" v="5524" actId="1035"/>
          <ac:spMkLst>
            <pc:docMk/>
            <pc:sldMk cId="4097722600" sldId="299"/>
            <ac:spMk id="17" creationId="{FB3811E0-A292-76F4-D76D-245F1557CC36}"/>
          </ac:spMkLst>
        </pc:spChg>
        <pc:spChg chg="add mod">
          <ac:chgData name="김소희 에너지AI트랙/" userId="292a1162-0793-4577-a94d-2dae0dfa5995" providerId="ADAL" clId="{3F09B7EE-774E-4A3A-BE0A-C8087744A9C2}" dt="2022-06-14T14:35:24.146" v="5524" actId="1035"/>
          <ac:spMkLst>
            <pc:docMk/>
            <pc:sldMk cId="4097722600" sldId="299"/>
            <ac:spMk id="19" creationId="{488A25F9-F567-7131-A672-BFA6DBB02943}"/>
          </ac:spMkLst>
        </pc:spChg>
        <pc:spChg chg="add mod">
          <ac:chgData name="김소희 에너지AI트랙/" userId="292a1162-0793-4577-a94d-2dae0dfa5995" providerId="ADAL" clId="{3F09B7EE-774E-4A3A-BE0A-C8087744A9C2}" dt="2022-06-14T14:35:24.146" v="5524" actId="1035"/>
          <ac:spMkLst>
            <pc:docMk/>
            <pc:sldMk cId="4097722600" sldId="299"/>
            <ac:spMk id="20" creationId="{60F7354D-CB75-2798-3956-D454ADAD42A2}"/>
          </ac:spMkLst>
        </pc:spChg>
        <pc:spChg chg="add mod">
          <ac:chgData name="김소희 에너지AI트랙/" userId="292a1162-0793-4577-a94d-2dae0dfa5995" providerId="ADAL" clId="{3F09B7EE-774E-4A3A-BE0A-C8087744A9C2}" dt="2022-06-14T14:35:34.822" v="5529" actId="1036"/>
          <ac:spMkLst>
            <pc:docMk/>
            <pc:sldMk cId="4097722600" sldId="299"/>
            <ac:spMk id="22" creationId="{5F839EE6-F9A0-7C65-4E33-619C41BF3392}"/>
          </ac:spMkLst>
        </pc:spChg>
        <pc:picChg chg="add mod">
          <ac:chgData name="김소희 에너지AI트랙/" userId="292a1162-0793-4577-a94d-2dae0dfa5995" providerId="ADAL" clId="{3F09B7EE-774E-4A3A-BE0A-C8087744A9C2}" dt="2022-06-14T14:46:19.731" v="5720" actId="2085"/>
          <ac:picMkLst>
            <pc:docMk/>
            <pc:sldMk cId="4097722600" sldId="299"/>
            <ac:picMk id="3" creationId="{55B63634-0418-B926-B29F-26DD47471956}"/>
          </ac:picMkLst>
        </pc:picChg>
        <pc:picChg chg="add mod">
          <ac:chgData name="김소희 에너지AI트랙/" userId="292a1162-0793-4577-a94d-2dae0dfa5995" providerId="ADAL" clId="{3F09B7EE-774E-4A3A-BE0A-C8087744A9C2}" dt="2022-06-14T14:46:19.731" v="5720" actId="2085"/>
          <ac:picMkLst>
            <pc:docMk/>
            <pc:sldMk cId="4097722600" sldId="299"/>
            <ac:picMk id="5" creationId="{61FC8B4D-8F59-D045-31F1-EFBAD19C03F2}"/>
          </ac:picMkLst>
        </pc:picChg>
        <pc:picChg chg="add mod">
          <ac:chgData name="김소희 에너지AI트랙/" userId="292a1162-0793-4577-a94d-2dae0dfa5995" providerId="ADAL" clId="{3F09B7EE-774E-4A3A-BE0A-C8087744A9C2}" dt="2022-06-14T11:21:36.366" v="4572"/>
          <ac:picMkLst>
            <pc:docMk/>
            <pc:sldMk cId="4097722600" sldId="299"/>
            <ac:picMk id="15" creationId="{21DBD1BA-CA5D-F85E-0391-46F4E76240DF}"/>
          </ac:picMkLst>
        </pc:picChg>
        <pc:picChg chg="add del">
          <ac:chgData name="김소희 에너지AI트랙/" userId="292a1162-0793-4577-a94d-2dae0dfa5995" providerId="ADAL" clId="{3F09B7EE-774E-4A3A-BE0A-C8087744A9C2}" dt="2022-06-14T14:39:33.882" v="5534" actId="478"/>
          <ac:picMkLst>
            <pc:docMk/>
            <pc:sldMk cId="4097722600" sldId="299"/>
            <ac:picMk id="24" creationId="{D2CFD223-C72F-0E66-6D5C-0B4FC8E5995E}"/>
          </ac:picMkLst>
        </pc:picChg>
      </pc:sldChg>
      <pc:sldChg chg="addSp delSp modSp add mod modNotesTx">
        <pc:chgData name="김소희 에너지AI트랙/" userId="292a1162-0793-4577-a94d-2dae0dfa5995" providerId="ADAL" clId="{3F09B7EE-774E-4A3A-BE0A-C8087744A9C2}" dt="2022-06-14T14:46:15.276" v="5719" actId="2085"/>
        <pc:sldMkLst>
          <pc:docMk/>
          <pc:sldMk cId="3009952588" sldId="300"/>
        </pc:sldMkLst>
        <pc:spChg chg="del">
          <ac:chgData name="김소희 에너지AI트랙/" userId="292a1162-0793-4577-a94d-2dae0dfa5995" providerId="ADAL" clId="{3F09B7EE-774E-4A3A-BE0A-C8087744A9C2}" dt="2022-06-14T11:10:53.949" v="4388" actId="478"/>
          <ac:spMkLst>
            <pc:docMk/>
            <pc:sldMk cId="3009952588" sldId="300"/>
            <ac:spMk id="6" creationId="{2B402433-D5F8-0170-B031-F1B59F1969C4}"/>
          </ac:spMkLst>
        </pc:spChg>
        <pc:spChg chg="mod">
          <ac:chgData name="김소희 에너지AI트랙/" userId="292a1162-0793-4577-a94d-2dae0dfa5995" providerId="ADAL" clId="{3F09B7EE-774E-4A3A-BE0A-C8087744A9C2}" dt="2022-06-14T11:09:55.424" v="4380" actId="14100"/>
          <ac:spMkLst>
            <pc:docMk/>
            <pc:sldMk cId="3009952588" sldId="300"/>
            <ac:spMk id="10" creationId="{947FADDE-15F7-84C1-1DAC-5EEF7F41D20D}"/>
          </ac:spMkLst>
        </pc:spChg>
        <pc:spChg chg="mod">
          <ac:chgData name="김소희 에너지AI트랙/" userId="292a1162-0793-4577-a94d-2dae0dfa5995" providerId="ADAL" clId="{3F09B7EE-774E-4A3A-BE0A-C8087744A9C2}" dt="2022-06-14T13:35:00.786" v="5075" actId="14100"/>
          <ac:spMkLst>
            <pc:docMk/>
            <pc:sldMk cId="3009952588" sldId="300"/>
            <ac:spMk id="12" creationId="{2C0A2A9C-C575-1D37-BBBF-2B559E3BFADF}"/>
          </ac:spMkLst>
        </pc:spChg>
        <pc:spChg chg="mod">
          <ac:chgData name="김소희 에너지AI트랙/" userId="292a1162-0793-4577-a94d-2dae0dfa5995" providerId="ADAL" clId="{3F09B7EE-774E-4A3A-BE0A-C8087744A9C2}" dt="2022-06-14T14:41:58.053" v="5623" actId="1076"/>
          <ac:spMkLst>
            <pc:docMk/>
            <pc:sldMk cId="3009952588" sldId="300"/>
            <ac:spMk id="13" creationId="{3FC9F199-EA94-3DEB-B69D-367F234898CB}"/>
          </ac:spMkLst>
        </pc:spChg>
        <pc:spChg chg="add del mod">
          <ac:chgData name="김소희 에너지AI트랙/" userId="292a1162-0793-4577-a94d-2dae0dfa5995" providerId="ADAL" clId="{3F09B7EE-774E-4A3A-BE0A-C8087744A9C2}" dt="2022-06-14T11:09:12.228" v="4342"/>
          <ac:spMkLst>
            <pc:docMk/>
            <pc:sldMk cId="3009952588" sldId="300"/>
            <ac:spMk id="14" creationId="{918BD623-8F0A-CF01-17A7-CECBE602B87F}"/>
          </ac:spMkLst>
        </pc:spChg>
        <pc:spChg chg="add mod">
          <ac:chgData name="김소희 에너지AI트랙/" userId="292a1162-0793-4577-a94d-2dae0dfa5995" providerId="ADAL" clId="{3F09B7EE-774E-4A3A-BE0A-C8087744A9C2}" dt="2022-06-14T14:44:13.436" v="5684" actId="14100"/>
          <ac:spMkLst>
            <pc:docMk/>
            <pc:sldMk cId="3009952588" sldId="300"/>
            <ac:spMk id="15" creationId="{38B1E47E-E0D8-2666-2FCF-3DB26753E057}"/>
          </ac:spMkLst>
        </pc:spChg>
        <pc:spChg chg="add mod">
          <ac:chgData name="김소희 에너지AI트랙/" userId="292a1162-0793-4577-a94d-2dae0dfa5995" providerId="ADAL" clId="{3F09B7EE-774E-4A3A-BE0A-C8087744A9C2}" dt="2022-06-14T14:43:45.868" v="5681" actId="1076"/>
          <ac:spMkLst>
            <pc:docMk/>
            <pc:sldMk cId="3009952588" sldId="300"/>
            <ac:spMk id="19" creationId="{30BA12D3-2EAB-57F4-EFB1-211D149C8DA2}"/>
          </ac:spMkLst>
        </pc:spChg>
        <pc:spChg chg="add mod">
          <ac:chgData name="김소희 에너지AI트랙/" userId="292a1162-0793-4577-a94d-2dae0dfa5995" providerId="ADAL" clId="{3F09B7EE-774E-4A3A-BE0A-C8087744A9C2}" dt="2022-06-14T14:45:11.698" v="5710" actId="14100"/>
          <ac:spMkLst>
            <pc:docMk/>
            <pc:sldMk cId="3009952588" sldId="300"/>
            <ac:spMk id="20" creationId="{39A93B36-10FC-CC10-7DCA-7FAF253CC388}"/>
          </ac:spMkLst>
        </pc:spChg>
        <pc:spChg chg="add mod">
          <ac:chgData name="김소희 에너지AI트랙/" userId="292a1162-0793-4577-a94d-2dae0dfa5995" providerId="ADAL" clId="{3F09B7EE-774E-4A3A-BE0A-C8087744A9C2}" dt="2022-06-14T11:24:47.927" v="4608" actId="208"/>
          <ac:spMkLst>
            <pc:docMk/>
            <pc:sldMk cId="3009952588" sldId="300"/>
            <ac:spMk id="22" creationId="{F31279E3-56D4-0D8B-E57D-914E320E3F3F}"/>
          </ac:spMkLst>
        </pc:spChg>
        <pc:spChg chg="add mod">
          <ac:chgData name="김소희 에너지AI트랙/" userId="292a1162-0793-4577-a94d-2dae0dfa5995" providerId="ADAL" clId="{3F09B7EE-774E-4A3A-BE0A-C8087744A9C2}" dt="2022-06-14T11:24:09.211" v="4601" actId="1076"/>
          <ac:spMkLst>
            <pc:docMk/>
            <pc:sldMk cId="3009952588" sldId="300"/>
            <ac:spMk id="23" creationId="{5E092741-E24B-2E63-5AA9-EABC17DE33F4}"/>
          </ac:spMkLst>
        </pc:spChg>
        <pc:spChg chg="add mod">
          <ac:chgData name="김소희 에너지AI트랙/" userId="292a1162-0793-4577-a94d-2dae0dfa5995" providerId="ADAL" clId="{3F09B7EE-774E-4A3A-BE0A-C8087744A9C2}" dt="2022-06-14T11:24:47.927" v="4608" actId="208"/>
          <ac:spMkLst>
            <pc:docMk/>
            <pc:sldMk cId="3009952588" sldId="300"/>
            <ac:spMk id="24" creationId="{AB0C0819-3976-F1B8-0BEA-DC090F7076EA}"/>
          </ac:spMkLst>
        </pc:spChg>
        <pc:spChg chg="add mod">
          <ac:chgData name="김소희 에너지AI트랙/" userId="292a1162-0793-4577-a94d-2dae0dfa5995" providerId="ADAL" clId="{3F09B7EE-774E-4A3A-BE0A-C8087744A9C2}" dt="2022-06-14T14:42:20.212" v="5630" actId="14100"/>
          <ac:spMkLst>
            <pc:docMk/>
            <pc:sldMk cId="3009952588" sldId="300"/>
            <ac:spMk id="26" creationId="{6F53D4E4-7DE0-9865-8806-C57B8FA518D5}"/>
          </ac:spMkLst>
        </pc:spChg>
        <pc:spChg chg="add mod">
          <ac:chgData name="김소희 에너지AI트랙/" userId="292a1162-0793-4577-a94d-2dae0dfa5995" providerId="ADAL" clId="{3F09B7EE-774E-4A3A-BE0A-C8087744A9C2}" dt="2022-06-14T14:43:49.490" v="5682" actId="1076"/>
          <ac:spMkLst>
            <pc:docMk/>
            <pc:sldMk cId="3009952588" sldId="300"/>
            <ac:spMk id="30" creationId="{632D3FCC-7E73-9159-2EDA-E811E6457764}"/>
          </ac:spMkLst>
        </pc:spChg>
        <pc:spChg chg="add mod">
          <ac:chgData name="김소희 에너지AI트랙/" userId="292a1162-0793-4577-a94d-2dae0dfa5995" providerId="ADAL" clId="{3F09B7EE-774E-4A3A-BE0A-C8087744A9C2}" dt="2022-06-14T14:45:04.251" v="5708" actId="207"/>
          <ac:spMkLst>
            <pc:docMk/>
            <pc:sldMk cId="3009952588" sldId="300"/>
            <ac:spMk id="31" creationId="{DF8F5B50-FEE0-F76B-ED89-0BE42A2B5355}"/>
          </ac:spMkLst>
        </pc:spChg>
        <pc:picChg chg="del">
          <ac:chgData name="김소희 에너지AI트랙/" userId="292a1162-0793-4577-a94d-2dae0dfa5995" providerId="ADAL" clId="{3F09B7EE-774E-4A3A-BE0A-C8087744A9C2}" dt="2022-06-14T11:10:51.582" v="4386" actId="478"/>
          <ac:picMkLst>
            <pc:docMk/>
            <pc:sldMk cId="3009952588" sldId="300"/>
            <ac:picMk id="3" creationId="{55B63634-0418-B926-B29F-26DD47471956}"/>
          </ac:picMkLst>
        </pc:picChg>
        <pc:picChg chg="add mod">
          <ac:chgData name="김소희 에너지AI트랙/" userId="292a1162-0793-4577-a94d-2dae0dfa5995" providerId="ADAL" clId="{3F09B7EE-774E-4A3A-BE0A-C8087744A9C2}" dt="2022-06-14T14:45:46.088" v="5714" actId="2085"/>
          <ac:picMkLst>
            <pc:docMk/>
            <pc:sldMk cId="3009952588" sldId="300"/>
            <ac:picMk id="4" creationId="{3603A3BE-1815-8C15-8A03-522978F214E4}"/>
          </ac:picMkLst>
        </pc:picChg>
        <pc:picChg chg="del mod">
          <ac:chgData name="김소희 에너지AI트랙/" userId="292a1162-0793-4577-a94d-2dae0dfa5995" providerId="ADAL" clId="{3F09B7EE-774E-4A3A-BE0A-C8087744A9C2}" dt="2022-06-14T11:11:26.587" v="4397" actId="478"/>
          <ac:picMkLst>
            <pc:docMk/>
            <pc:sldMk cId="3009952588" sldId="300"/>
            <ac:picMk id="5" creationId="{61FC8B4D-8F59-D045-31F1-EFBAD19C03F2}"/>
          </ac:picMkLst>
        </pc:picChg>
        <pc:picChg chg="add mod modCrop">
          <ac:chgData name="김소희 에너지AI트랙/" userId="292a1162-0793-4577-a94d-2dae0dfa5995" providerId="ADAL" clId="{3F09B7EE-774E-4A3A-BE0A-C8087744A9C2}" dt="2022-06-14T14:46:15.276" v="5719" actId="2085"/>
          <ac:picMkLst>
            <pc:docMk/>
            <pc:sldMk cId="3009952588" sldId="300"/>
            <ac:picMk id="16" creationId="{759B5435-8CE9-7363-9B09-B70777C2163A}"/>
          </ac:picMkLst>
        </pc:picChg>
        <pc:picChg chg="add mod">
          <ac:chgData name="김소희 에너지AI트랙/" userId="292a1162-0793-4577-a94d-2dae0dfa5995" providerId="ADAL" clId="{3F09B7EE-774E-4A3A-BE0A-C8087744A9C2}" dt="2022-06-14T14:46:15.276" v="5719" actId="2085"/>
          <ac:picMkLst>
            <pc:docMk/>
            <pc:sldMk cId="3009952588" sldId="300"/>
            <ac:picMk id="18" creationId="{E6F2DAFD-BD5C-81A5-581E-5A78C153A059}"/>
          </ac:picMkLst>
        </pc:picChg>
        <pc:picChg chg="add mod">
          <ac:chgData name="김소희 에너지AI트랙/" userId="292a1162-0793-4577-a94d-2dae0dfa5995" providerId="ADAL" clId="{3F09B7EE-774E-4A3A-BE0A-C8087744A9C2}" dt="2022-06-14T11:23:44.888" v="4595" actId="34135"/>
          <ac:picMkLst>
            <pc:docMk/>
            <pc:sldMk cId="3009952588" sldId="300"/>
            <ac:picMk id="21" creationId="{0A296154-F1E2-79BC-D125-2DD71B61278E}"/>
          </ac:picMkLst>
        </pc:picChg>
        <pc:picChg chg="add mod">
          <ac:chgData name="김소희 에너지AI트랙/" userId="292a1162-0793-4577-a94d-2dae0dfa5995" providerId="ADAL" clId="{3F09B7EE-774E-4A3A-BE0A-C8087744A9C2}" dt="2022-06-14T14:43:55.265" v="5683" actId="1076"/>
          <ac:picMkLst>
            <pc:docMk/>
            <pc:sldMk cId="3009952588" sldId="300"/>
            <ac:picMk id="28" creationId="{FBFDA3E5-E266-1E2E-CB3F-3604B3BD160F}"/>
          </ac:picMkLst>
        </pc:picChg>
      </pc:sldChg>
      <pc:sldChg chg="addSp delSp modSp add mod modNotesTx">
        <pc:chgData name="김소희 에너지AI트랙/" userId="292a1162-0793-4577-a94d-2dae0dfa5995" providerId="ADAL" clId="{3F09B7EE-774E-4A3A-BE0A-C8087744A9C2}" dt="2022-06-14T14:57:32.357" v="6035" actId="14100"/>
        <pc:sldMkLst>
          <pc:docMk/>
          <pc:sldMk cId="3583409633" sldId="301"/>
        </pc:sldMkLst>
        <pc:spChg chg="mod">
          <ac:chgData name="김소희 에너지AI트랙/" userId="292a1162-0793-4577-a94d-2dae0dfa5995" providerId="ADAL" clId="{3F09B7EE-774E-4A3A-BE0A-C8087744A9C2}" dt="2022-06-14T13:47:20.816" v="5124" actId="20577"/>
          <ac:spMkLst>
            <pc:docMk/>
            <pc:sldMk cId="3583409633" sldId="301"/>
            <ac:spMk id="10" creationId="{947FADDE-15F7-84C1-1DAC-5EEF7F41D20D}"/>
          </ac:spMkLst>
        </pc:spChg>
        <pc:spChg chg="mod">
          <ac:chgData name="김소희 에너지AI트랙/" userId="292a1162-0793-4577-a94d-2dae0dfa5995" providerId="ADAL" clId="{3F09B7EE-774E-4A3A-BE0A-C8087744A9C2}" dt="2022-06-14T13:46:53.577" v="5111" actId="20577"/>
          <ac:spMkLst>
            <pc:docMk/>
            <pc:sldMk cId="3583409633" sldId="301"/>
            <ac:spMk id="11" creationId="{9B6A7BE8-DA0E-E598-1132-9B432BA49502}"/>
          </ac:spMkLst>
        </pc:spChg>
        <pc:spChg chg="del">
          <ac:chgData name="김소희 에너지AI트랙/" userId="292a1162-0793-4577-a94d-2dae0dfa5995" providerId="ADAL" clId="{3F09B7EE-774E-4A3A-BE0A-C8087744A9C2}" dt="2022-06-14T13:47:27.934" v="5126" actId="478"/>
          <ac:spMkLst>
            <pc:docMk/>
            <pc:sldMk cId="3583409633" sldId="301"/>
            <ac:spMk id="12" creationId="{2C0A2A9C-C575-1D37-BBBF-2B559E3BFADF}"/>
          </ac:spMkLst>
        </pc:spChg>
        <pc:spChg chg="del">
          <ac:chgData name="김소희 에너지AI트랙/" userId="292a1162-0793-4577-a94d-2dae0dfa5995" providerId="ADAL" clId="{3F09B7EE-774E-4A3A-BE0A-C8087744A9C2}" dt="2022-06-14T13:47:25.622" v="5125" actId="478"/>
          <ac:spMkLst>
            <pc:docMk/>
            <pc:sldMk cId="3583409633" sldId="301"/>
            <ac:spMk id="13" creationId="{3FC9F199-EA94-3DEB-B69D-367F234898CB}"/>
          </ac:spMkLst>
        </pc:spChg>
        <pc:spChg chg="del">
          <ac:chgData name="김소희 에너지AI트랙/" userId="292a1162-0793-4577-a94d-2dae0dfa5995" providerId="ADAL" clId="{3F09B7EE-774E-4A3A-BE0A-C8087744A9C2}" dt="2022-06-14T13:47:25.622" v="5125" actId="478"/>
          <ac:spMkLst>
            <pc:docMk/>
            <pc:sldMk cId="3583409633" sldId="301"/>
            <ac:spMk id="15" creationId="{38B1E47E-E0D8-2666-2FCF-3DB26753E057}"/>
          </ac:spMkLst>
        </pc:spChg>
        <pc:spChg chg="del">
          <ac:chgData name="김소희 에너지AI트랙/" userId="292a1162-0793-4577-a94d-2dae0dfa5995" providerId="ADAL" clId="{3F09B7EE-774E-4A3A-BE0A-C8087744A9C2}" dt="2022-06-14T13:47:25.622" v="5125" actId="478"/>
          <ac:spMkLst>
            <pc:docMk/>
            <pc:sldMk cId="3583409633" sldId="301"/>
            <ac:spMk id="19" creationId="{30BA12D3-2EAB-57F4-EFB1-211D149C8DA2}"/>
          </ac:spMkLst>
        </pc:spChg>
        <pc:spChg chg="del">
          <ac:chgData name="김소희 에너지AI트랙/" userId="292a1162-0793-4577-a94d-2dae0dfa5995" providerId="ADAL" clId="{3F09B7EE-774E-4A3A-BE0A-C8087744A9C2}" dt="2022-06-14T13:47:25.622" v="5125" actId="478"/>
          <ac:spMkLst>
            <pc:docMk/>
            <pc:sldMk cId="3583409633" sldId="301"/>
            <ac:spMk id="20" creationId="{39A93B36-10FC-CC10-7DCA-7FAF253CC388}"/>
          </ac:spMkLst>
        </pc:spChg>
        <pc:spChg chg="del">
          <ac:chgData name="김소희 에너지AI트랙/" userId="292a1162-0793-4577-a94d-2dae0dfa5995" providerId="ADAL" clId="{3F09B7EE-774E-4A3A-BE0A-C8087744A9C2}" dt="2022-06-14T13:46:58.006" v="5113" actId="478"/>
          <ac:spMkLst>
            <pc:docMk/>
            <pc:sldMk cId="3583409633" sldId="301"/>
            <ac:spMk id="22" creationId="{F31279E3-56D4-0D8B-E57D-914E320E3F3F}"/>
          </ac:spMkLst>
        </pc:spChg>
        <pc:spChg chg="del">
          <ac:chgData name="김소희 에너지AI트랙/" userId="292a1162-0793-4577-a94d-2dae0dfa5995" providerId="ADAL" clId="{3F09B7EE-774E-4A3A-BE0A-C8087744A9C2}" dt="2022-06-14T13:46:58.006" v="5113" actId="478"/>
          <ac:spMkLst>
            <pc:docMk/>
            <pc:sldMk cId="3583409633" sldId="301"/>
            <ac:spMk id="23" creationId="{5E092741-E24B-2E63-5AA9-EABC17DE33F4}"/>
          </ac:spMkLst>
        </pc:spChg>
        <pc:spChg chg="del">
          <ac:chgData name="김소희 에너지AI트랙/" userId="292a1162-0793-4577-a94d-2dae0dfa5995" providerId="ADAL" clId="{3F09B7EE-774E-4A3A-BE0A-C8087744A9C2}" dt="2022-06-14T13:46:58.006" v="5113" actId="478"/>
          <ac:spMkLst>
            <pc:docMk/>
            <pc:sldMk cId="3583409633" sldId="301"/>
            <ac:spMk id="24" creationId="{AB0C0819-3976-F1B8-0BEA-DC090F7076EA}"/>
          </ac:spMkLst>
        </pc:spChg>
        <pc:spChg chg="add del mod">
          <ac:chgData name="김소희 에너지AI트랙/" userId="292a1162-0793-4577-a94d-2dae0dfa5995" providerId="ADAL" clId="{3F09B7EE-774E-4A3A-BE0A-C8087744A9C2}" dt="2022-06-14T14:48:04.005" v="5726" actId="478"/>
          <ac:spMkLst>
            <pc:docMk/>
            <pc:sldMk cId="3583409633" sldId="301"/>
            <ac:spMk id="25" creationId="{095FCEA7-0897-F2A7-9F94-8A00862904F5}"/>
          </ac:spMkLst>
        </pc:spChg>
        <pc:spChg chg="del">
          <ac:chgData name="김소희 에너지AI트랙/" userId="292a1162-0793-4577-a94d-2dae0dfa5995" providerId="ADAL" clId="{3F09B7EE-774E-4A3A-BE0A-C8087744A9C2}" dt="2022-06-14T13:47:25.622" v="5125" actId="478"/>
          <ac:spMkLst>
            <pc:docMk/>
            <pc:sldMk cId="3583409633" sldId="301"/>
            <ac:spMk id="26" creationId="{6F53D4E4-7DE0-9865-8806-C57B8FA518D5}"/>
          </ac:spMkLst>
        </pc:spChg>
        <pc:spChg chg="add mod">
          <ac:chgData name="김소희 에너지AI트랙/" userId="292a1162-0793-4577-a94d-2dae0dfa5995" providerId="ADAL" clId="{3F09B7EE-774E-4A3A-BE0A-C8087744A9C2}" dt="2022-06-14T14:49:33.304" v="5750" actId="404"/>
          <ac:spMkLst>
            <pc:docMk/>
            <pc:sldMk cId="3583409633" sldId="301"/>
            <ac:spMk id="27" creationId="{F7F49CD7-E88D-3A20-9856-C62B6FEAA309}"/>
          </ac:spMkLst>
        </pc:spChg>
        <pc:spChg chg="add mod">
          <ac:chgData name="김소희 에너지AI트랙/" userId="292a1162-0793-4577-a94d-2dae0dfa5995" providerId="ADAL" clId="{3F09B7EE-774E-4A3A-BE0A-C8087744A9C2}" dt="2022-06-14T14:54:31.253" v="5960" actId="1076"/>
          <ac:spMkLst>
            <pc:docMk/>
            <pc:sldMk cId="3583409633" sldId="301"/>
            <ac:spMk id="28" creationId="{64E9055E-BE1A-EF45-6690-0D6438D4FBAE}"/>
          </ac:spMkLst>
        </pc:spChg>
        <pc:spChg chg="add mod">
          <ac:chgData name="김소희 에너지AI트랙/" userId="292a1162-0793-4577-a94d-2dae0dfa5995" providerId="ADAL" clId="{3F09B7EE-774E-4A3A-BE0A-C8087744A9C2}" dt="2022-06-14T14:57:32.357" v="6035" actId="14100"/>
          <ac:spMkLst>
            <pc:docMk/>
            <pc:sldMk cId="3583409633" sldId="301"/>
            <ac:spMk id="29" creationId="{8B564213-D6A2-8C7A-E240-BD0FAE64C493}"/>
          </ac:spMkLst>
        </pc:spChg>
        <pc:spChg chg="add mod">
          <ac:chgData name="김소희 에너지AI트랙/" userId="292a1162-0793-4577-a94d-2dae0dfa5995" providerId="ADAL" clId="{3F09B7EE-774E-4A3A-BE0A-C8087744A9C2}" dt="2022-06-14T14:57:12.383" v="6027" actId="1076"/>
          <ac:spMkLst>
            <pc:docMk/>
            <pc:sldMk cId="3583409633" sldId="301"/>
            <ac:spMk id="30" creationId="{7E2D7997-C4C2-FEDA-4856-DD2C4F047581}"/>
          </ac:spMkLst>
        </pc:spChg>
        <pc:spChg chg="add mod">
          <ac:chgData name="김소희 에너지AI트랙/" userId="292a1162-0793-4577-a94d-2dae0dfa5995" providerId="ADAL" clId="{3F09B7EE-774E-4A3A-BE0A-C8087744A9C2}" dt="2022-06-14T14:57:12.383" v="6027" actId="1076"/>
          <ac:spMkLst>
            <pc:docMk/>
            <pc:sldMk cId="3583409633" sldId="301"/>
            <ac:spMk id="31" creationId="{15CDEF27-0173-40AF-6BCA-02015A279044}"/>
          </ac:spMkLst>
        </pc:spChg>
        <pc:spChg chg="add mod">
          <ac:chgData name="김소희 에너지AI트랙/" userId="292a1162-0793-4577-a94d-2dae0dfa5995" providerId="ADAL" clId="{3F09B7EE-774E-4A3A-BE0A-C8087744A9C2}" dt="2022-06-14T14:56:14.453" v="5977" actId="14100"/>
          <ac:spMkLst>
            <pc:docMk/>
            <pc:sldMk cId="3583409633" sldId="301"/>
            <ac:spMk id="32" creationId="{CC8E284C-DCB5-0F80-4EA0-2D364367714F}"/>
          </ac:spMkLst>
        </pc:spChg>
        <pc:spChg chg="add mod">
          <ac:chgData name="김소희 에너지AI트랙/" userId="292a1162-0793-4577-a94d-2dae0dfa5995" providerId="ADAL" clId="{3F09B7EE-774E-4A3A-BE0A-C8087744A9C2}" dt="2022-06-14T14:57:17.512" v="6028" actId="1076"/>
          <ac:spMkLst>
            <pc:docMk/>
            <pc:sldMk cId="3583409633" sldId="301"/>
            <ac:spMk id="33" creationId="{AA578D17-E321-E8C5-2226-206908C67D56}"/>
          </ac:spMkLst>
        </pc:spChg>
        <pc:picChg chg="del">
          <ac:chgData name="김소희 에너지AI트랙/" userId="292a1162-0793-4577-a94d-2dae0dfa5995" providerId="ADAL" clId="{3F09B7EE-774E-4A3A-BE0A-C8087744A9C2}" dt="2022-06-14T13:47:25.622" v="5125" actId="478"/>
          <ac:picMkLst>
            <pc:docMk/>
            <pc:sldMk cId="3583409633" sldId="301"/>
            <ac:picMk id="4" creationId="{3603A3BE-1815-8C15-8A03-522978F214E4}"/>
          </ac:picMkLst>
        </pc:picChg>
        <pc:picChg chg="add mod">
          <ac:chgData name="김소희 에너지AI트랙/" userId="292a1162-0793-4577-a94d-2dae0dfa5995" providerId="ADAL" clId="{3F09B7EE-774E-4A3A-BE0A-C8087744A9C2}" dt="2022-06-14T14:53:07.489" v="5851" actId="1076"/>
          <ac:picMkLst>
            <pc:docMk/>
            <pc:sldMk cId="3583409633" sldId="301"/>
            <ac:picMk id="6" creationId="{C5C0BC97-946B-AA03-B5CC-E9B2ADAF3CF1}"/>
          </ac:picMkLst>
        </pc:picChg>
        <pc:picChg chg="add mod">
          <ac:chgData name="김소희 에너지AI트랙/" userId="292a1162-0793-4577-a94d-2dae0dfa5995" providerId="ADAL" clId="{3F09B7EE-774E-4A3A-BE0A-C8087744A9C2}" dt="2022-06-14T14:57:12.383" v="6027" actId="1076"/>
          <ac:picMkLst>
            <pc:docMk/>
            <pc:sldMk cId="3583409633" sldId="301"/>
            <ac:picMk id="14" creationId="{60BA4921-AC1D-DE48-6335-A3C0EFC0030A}"/>
          </ac:picMkLst>
        </pc:picChg>
        <pc:picChg chg="del">
          <ac:chgData name="김소희 에너지AI트랙/" userId="292a1162-0793-4577-a94d-2dae0dfa5995" providerId="ADAL" clId="{3F09B7EE-774E-4A3A-BE0A-C8087744A9C2}" dt="2022-06-14T13:47:25.622" v="5125" actId="478"/>
          <ac:picMkLst>
            <pc:docMk/>
            <pc:sldMk cId="3583409633" sldId="301"/>
            <ac:picMk id="16" creationId="{759B5435-8CE9-7363-9B09-B70777C2163A}"/>
          </ac:picMkLst>
        </pc:picChg>
        <pc:picChg chg="del">
          <ac:chgData name="김소희 에너지AI트랙/" userId="292a1162-0793-4577-a94d-2dae0dfa5995" providerId="ADAL" clId="{3F09B7EE-774E-4A3A-BE0A-C8087744A9C2}" dt="2022-06-14T13:47:25.622" v="5125" actId="478"/>
          <ac:picMkLst>
            <pc:docMk/>
            <pc:sldMk cId="3583409633" sldId="301"/>
            <ac:picMk id="18" creationId="{E6F2DAFD-BD5C-81A5-581E-5A78C153A059}"/>
          </ac:picMkLst>
        </pc:picChg>
        <pc:picChg chg="del">
          <ac:chgData name="김소희 에너지AI트랙/" userId="292a1162-0793-4577-a94d-2dae0dfa5995" providerId="ADAL" clId="{3F09B7EE-774E-4A3A-BE0A-C8087744A9C2}" dt="2022-06-14T13:46:55.472" v="5112" actId="478"/>
          <ac:picMkLst>
            <pc:docMk/>
            <pc:sldMk cId="3583409633" sldId="301"/>
            <ac:picMk id="21" creationId="{0A296154-F1E2-79BC-D125-2DD71B61278E}"/>
          </ac:picMkLst>
        </pc:picChg>
      </pc:sldChg>
      <pc:sldMasterChg chg="addSp delSp modSp mod setBg delSldLayout modSldLayout">
        <pc:chgData name="김소희 에너지AI트랙/" userId="292a1162-0793-4577-a94d-2dae0dfa5995" providerId="ADAL" clId="{3F09B7EE-774E-4A3A-BE0A-C8087744A9C2}" dt="2022-06-14T06:31:19.853" v="1641" actId="478"/>
        <pc:sldMasterMkLst>
          <pc:docMk/>
          <pc:sldMasterMk cId="748833190" sldId="2147483655"/>
        </pc:sldMasterMkLst>
        <pc:spChg chg="del">
          <ac:chgData name="김소희 에너지AI트랙/" userId="292a1162-0793-4577-a94d-2dae0dfa5995" providerId="ADAL" clId="{3F09B7EE-774E-4A3A-BE0A-C8087744A9C2}" dt="2022-06-14T04:49:27.375" v="38" actId="478"/>
          <ac:spMkLst>
            <pc:docMk/>
            <pc:sldMasterMk cId="748833190" sldId="2147483655"/>
            <ac:spMk id="6" creationId="{BDE6E00C-7674-931D-7705-18CB619E0980}"/>
          </ac:spMkLst>
        </pc:spChg>
        <pc:spChg chg="add del mod">
          <ac:chgData name="김소희 에너지AI트랙/" userId="292a1162-0793-4577-a94d-2dae0dfa5995" providerId="ADAL" clId="{3F09B7EE-774E-4A3A-BE0A-C8087744A9C2}" dt="2022-06-14T04:49:49.155" v="42"/>
          <ac:spMkLst>
            <pc:docMk/>
            <pc:sldMasterMk cId="748833190" sldId="2147483655"/>
            <ac:spMk id="7" creationId="{4481FE5E-BB1A-F06A-D0EB-042FF8C8D970}"/>
          </ac:spMkLst>
        </pc:spChg>
        <pc:spChg chg="add del mod">
          <ac:chgData name="김소희 에너지AI트랙/" userId="292a1162-0793-4577-a94d-2dae0dfa5995" providerId="ADAL" clId="{3F09B7EE-774E-4A3A-BE0A-C8087744A9C2}" dt="2022-06-14T04:52:08.270" v="69" actId="21"/>
          <ac:spMkLst>
            <pc:docMk/>
            <pc:sldMasterMk cId="748833190" sldId="2147483655"/>
            <ac:spMk id="8" creationId="{EEC0C113-5C6D-84E4-6D78-40EEC38E5ACA}"/>
          </ac:spMkLst>
        </pc:spChg>
        <pc:sldLayoutChg chg="del setBg">
          <pc:chgData name="김소희 에너지AI트랙/" userId="292a1162-0793-4577-a94d-2dae0dfa5995" providerId="ADAL" clId="{3F09B7EE-774E-4A3A-BE0A-C8087744A9C2}" dt="2022-06-14T04:49:18.492" v="29" actId="2696"/>
          <pc:sldLayoutMkLst>
            <pc:docMk/>
            <pc:sldMasterMk cId="748833190" sldId="2147483655"/>
            <pc:sldLayoutMk cId="38411205" sldId="2147483650"/>
          </pc:sldLayoutMkLst>
        </pc:sldLayoutChg>
        <pc:sldLayoutChg chg="del setBg">
          <pc:chgData name="김소희 에너지AI트랙/" userId="292a1162-0793-4577-a94d-2dae0dfa5995" providerId="ADAL" clId="{3F09B7EE-774E-4A3A-BE0A-C8087744A9C2}" dt="2022-06-14T04:49:18.844" v="30" actId="2696"/>
          <pc:sldLayoutMkLst>
            <pc:docMk/>
            <pc:sldMasterMk cId="748833190" sldId="2147483655"/>
            <pc:sldLayoutMk cId="4217219620" sldId="2147483651"/>
          </pc:sldLayoutMkLst>
        </pc:sldLayoutChg>
        <pc:sldLayoutChg chg="del setBg">
          <pc:chgData name="김소희 에너지AI트랙/" userId="292a1162-0793-4577-a94d-2dae0dfa5995" providerId="ADAL" clId="{3F09B7EE-774E-4A3A-BE0A-C8087744A9C2}" dt="2022-06-14T04:49:19.148" v="31" actId="2696"/>
          <pc:sldLayoutMkLst>
            <pc:docMk/>
            <pc:sldMasterMk cId="748833190" sldId="2147483655"/>
            <pc:sldLayoutMk cId="3122326599" sldId="2147483652"/>
          </pc:sldLayoutMkLst>
        </pc:sldLayoutChg>
        <pc:sldLayoutChg chg="del setBg">
          <pc:chgData name="김소희 에너지AI트랙/" userId="292a1162-0793-4577-a94d-2dae0dfa5995" providerId="ADAL" clId="{3F09B7EE-774E-4A3A-BE0A-C8087744A9C2}" dt="2022-06-14T04:49:19.454" v="32" actId="2696"/>
          <pc:sldLayoutMkLst>
            <pc:docMk/>
            <pc:sldMasterMk cId="748833190" sldId="2147483655"/>
            <pc:sldLayoutMk cId="3654487419" sldId="2147483653"/>
          </pc:sldLayoutMkLst>
        </pc:sldLayoutChg>
        <pc:sldLayoutChg chg="addSp delSp modSp mod setBg">
          <pc:chgData name="김소희 에너지AI트랙/" userId="292a1162-0793-4577-a94d-2dae0dfa5995" providerId="ADAL" clId="{3F09B7EE-774E-4A3A-BE0A-C8087744A9C2}" dt="2022-06-14T06:31:19.853" v="1641" actId="478"/>
          <pc:sldLayoutMkLst>
            <pc:docMk/>
            <pc:sldMasterMk cId="748833190" sldId="2147483655"/>
            <pc:sldLayoutMk cId="4151480208" sldId="2147483654"/>
          </pc:sldLayoutMkLst>
          <pc:spChg chg="mod">
            <ac:chgData name="김소희 에너지AI트랙/" userId="292a1162-0793-4577-a94d-2dae0dfa5995" providerId="ADAL" clId="{3F09B7EE-774E-4A3A-BE0A-C8087744A9C2}" dt="2022-06-14T06:15:11.901" v="769" actId="14100"/>
            <ac:spMkLst>
              <pc:docMk/>
              <pc:sldMasterMk cId="748833190" sldId="2147483655"/>
              <pc:sldLayoutMk cId="4151480208" sldId="2147483654"/>
              <ac:spMk id="2" creationId="{7488AAD7-600C-1446-9A2E-6B25EE5D11F0}"/>
            </ac:spMkLst>
          </pc:spChg>
          <pc:spChg chg="del">
            <ac:chgData name="김소희 에너지AI트랙/" userId="292a1162-0793-4577-a94d-2dae0dfa5995" providerId="ADAL" clId="{3F09B7EE-774E-4A3A-BE0A-C8087744A9C2}" dt="2022-06-14T04:50:12.190" v="48" actId="478"/>
            <ac:spMkLst>
              <pc:docMk/>
              <pc:sldMasterMk cId="748833190" sldId="2147483655"/>
              <pc:sldLayoutMk cId="4151480208" sldId="2147483654"/>
              <ac:spMk id="5" creationId="{FA4B541C-079A-DD74-13EA-D29CA93EAB08}"/>
            </ac:spMkLst>
          </pc:spChg>
          <pc:spChg chg="add del mod">
            <ac:chgData name="김소희 에너지AI트랙/" userId="292a1162-0793-4577-a94d-2dae0dfa5995" providerId="ADAL" clId="{3F09B7EE-774E-4A3A-BE0A-C8087744A9C2}" dt="2022-06-14T04:51:00.992" v="58" actId="478"/>
            <ac:spMkLst>
              <pc:docMk/>
              <pc:sldMasterMk cId="748833190" sldId="2147483655"/>
              <pc:sldLayoutMk cId="4151480208" sldId="2147483654"/>
              <ac:spMk id="6" creationId="{F2E18C80-3952-03D2-E98F-1F331DA55F83}"/>
            </ac:spMkLst>
          </pc:spChg>
          <pc:spChg chg="add mod">
            <ac:chgData name="김소희 에너지AI트랙/" userId="292a1162-0793-4577-a94d-2dae0dfa5995" providerId="ADAL" clId="{3F09B7EE-774E-4A3A-BE0A-C8087744A9C2}" dt="2022-06-14T06:15:19.461" v="770" actId="14100"/>
            <ac:spMkLst>
              <pc:docMk/>
              <pc:sldMasterMk cId="748833190" sldId="2147483655"/>
              <pc:sldLayoutMk cId="4151480208" sldId="2147483654"/>
              <ac:spMk id="7" creationId="{00636352-A569-9E5A-6C7E-60D8773468F7}"/>
            </ac:spMkLst>
          </pc:spChg>
          <pc:cxnChg chg="add del mod">
            <ac:chgData name="김소희 에너지AI트랙/" userId="292a1162-0793-4577-a94d-2dae0dfa5995" providerId="ADAL" clId="{3F09B7EE-774E-4A3A-BE0A-C8087744A9C2}" dt="2022-06-14T06:31:19.853" v="1641" actId="478"/>
            <ac:cxnSpMkLst>
              <pc:docMk/>
              <pc:sldMasterMk cId="748833190" sldId="2147483655"/>
              <pc:sldLayoutMk cId="4151480208" sldId="2147483654"/>
              <ac:cxnSpMk id="8" creationId="{4685240B-2130-3BA9-8F8D-E776E582988D}"/>
            </ac:cxnSpMkLst>
          </pc:cxnChg>
        </pc:sldLayoutChg>
        <pc:sldLayoutChg chg="del setBg">
          <pc:chgData name="김소희 에너지AI트랙/" userId="292a1162-0793-4577-a94d-2dae0dfa5995" providerId="ADAL" clId="{3F09B7EE-774E-4A3A-BE0A-C8087744A9C2}" dt="2022-06-14T04:49:21.467" v="33" actId="2696"/>
          <pc:sldLayoutMkLst>
            <pc:docMk/>
            <pc:sldMasterMk cId="748833190" sldId="2147483655"/>
            <pc:sldLayoutMk cId="347575569" sldId="2147483655"/>
          </pc:sldLayoutMkLst>
        </pc:sldLayoutChg>
        <pc:sldLayoutChg chg="delSp modSp mod setBg">
          <pc:chgData name="김소희 에너지AI트랙/" userId="292a1162-0793-4577-a94d-2dae0dfa5995" providerId="ADAL" clId="{3F09B7EE-774E-4A3A-BE0A-C8087744A9C2}" dt="2022-06-14T04:50:10.270" v="47" actId="21"/>
          <pc:sldLayoutMkLst>
            <pc:docMk/>
            <pc:sldMasterMk cId="748833190" sldId="2147483655"/>
            <pc:sldLayoutMk cId="2223786674" sldId="2147483656"/>
          </pc:sldLayoutMkLst>
          <pc:spChg chg="del mod">
            <ac:chgData name="김소희 에너지AI트랙/" userId="292a1162-0793-4577-a94d-2dae0dfa5995" providerId="ADAL" clId="{3F09B7EE-774E-4A3A-BE0A-C8087744A9C2}" dt="2022-06-14T04:50:10.270" v="47" actId="21"/>
            <ac:spMkLst>
              <pc:docMk/>
              <pc:sldMasterMk cId="748833190" sldId="2147483655"/>
              <pc:sldLayoutMk cId="2223786674" sldId="2147483656"/>
              <ac:spMk id="6" creationId="{34088249-5EFB-57FA-56EB-B50DFD0A9CAB}"/>
            </ac:spMkLst>
          </pc:spChg>
        </pc:sldLayoutChg>
        <pc:sldLayoutChg chg="del setBg">
          <pc:chgData name="김소희 에너지AI트랙/" userId="292a1162-0793-4577-a94d-2dae0dfa5995" providerId="ADAL" clId="{3F09B7EE-774E-4A3A-BE0A-C8087744A9C2}" dt="2022-06-14T04:49:21.669" v="34" actId="2696"/>
          <pc:sldLayoutMkLst>
            <pc:docMk/>
            <pc:sldMasterMk cId="748833190" sldId="2147483655"/>
            <pc:sldLayoutMk cId="2498188373" sldId="2147483656"/>
          </pc:sldLayoutMkLst>
        </pc:sldLayoutChg>
        <pc:sldLayoutChg chg="del setBg">
          <pc:chgData name="김소희 에너지AI트랙/" userId="292a1162-0793-4577-a94d-2dae0dfa5995" providerId="ADAL" clId="{3F09B7EE-774E-4A3A-BE0A-C8087744A9C2}" dt="2022-06-14T04:49:21.835" v="35" actId="2696"/>
          <pc:sldLayoutMkLst>
            <pc:docMk/>
            <pc:sldMasterMk cId="748833190" sldId="2147483655"/>
            <pc:sldLayoutMk cId="1318089268" sldId="2147483657"/>
          </pc:sldLayoutMkLst>
        </pc:sldLayoutChg>
        <pc:sldLayoutChg chg="del setBg">
          <pc:chgData name="김소희 에너지AI트랙/" userId="292a1162-0793-4577-a94d-2dae0dfa5995" providerId="ADAL" clId="{3F09B7EE-774E-4A3A-BE0A-C8087744A9C2}" dt="2022-06-14T04:49:22.001" v="36" actId="2696"/>
          <pc:sldLayoutMkLst>
            <pc:docMk/>
            <pc:sldMasterMk cId="748833190" sldId="2147483655"/>
            <pc:sldLayoutMk cId="1011465133" sldId="2147483658"/>
          </pc:sldLayoutMkLst>
        </pc:sldLayoutChg>
        <pc:sldLayoutChg chg="del setBg">
          <pc:chgData name="김소희 에너지AI트랙/" userId="292a1162-0793-4577-a94d-2dae0dfa5995" providerId="ADAL" clId="{3F09B7EE-774E-4A3A-BE0A-C8087744A9C2}" dt="2022-06-14T04:49:22.149" v="37" actId="2696"/>
          <pc:sldLayoutMkLst>
            <pc:docMk/>
            <pc:sldMasterMk cId="748833190" sldId="2147483655"/>
            <pc:sldLayoutMk cId="2551369275" sldId="2147483659"/>
          </pc:sldLayoutMkLst>
        </pc:sldLayoutChg>
      </pc:sldMasterChg>
    </pc:docChg>
  </pc:docChgLst>
  <pc:docChgLst>
    <pc:chgData name="김소희" userId="292a1162-0793-4577-a94d-2dae0dfa5995" providerId="ADAL" clId="{A57D74B0-EDF5-4355-B4FB-3B73D13BAE1B}"/>
    <pc:docChg chg="undo redo custSel addSld delSld modSld sldOrd modMainMaster">
      <pc:chgData name="김소희" userId="292a1162-0793-4577-a94d-2dae0dfa5995" providerId="ADAL" clId="{A57D74B0-EDF5-4355-B4FB-3B73D13BAE1B}" dt="2022-05-17T07:34:40.956" v="10146" actId="1076"/>
      <pc:docMkLst>
        <pc:docMk/>
      </pc:docMkLst>
      <pc:sldChg chg="addSp delSp modSp new mod ord">
        <pc:chgData name="김소희" userId="292a1162-0793-4577-a94d-2dae0dfa5995" providerId="ADAL" clId="{A57D74B0-EDF5-4355-B4FB-3B73D13BAE1B}" dt="2022-05-16T16:05:01.514" v="7829" actId="1076"/>
        <pc:sldMkLst>
          <pc:docMk/>
          <pc:sldMk cId="130366447" sldId="256"/>
        </pc:sldMkLst>
        <pc:spChg chg="del">
          <ac:chgData name="김소희" userId="292a1162-0793-4577-a94d-2dae0dfa5995" providerId="ADAL" clId="{A57D74B0-EDF5-4355-B4FB-3B73D13BAE1B}" dt="2022-05-15T08:36:36.999" v="3" actId="478"/>
          <ac:spMkLst>
            <pc:docMk/>
            <pc:sldMk cId="130366447" sldId="256"/>
            <ac:spMk id="2" creationId="{EB444E3A-B076-43CF-C7D8-231E1C8A73F5}"/>
          </ac:spMkLst>
        </pc:spChg>
        <pc:spChg chg="del">
          <ac:chgData name="김소희" userId="292a1162-0793-4577-a94d-2dae0dfa5995" providerId="ADAL" clId="{A57D74B0-EDF5-4355-B4FB-3B73D13BAE1B}" dt="2022-05-15T08:36:36.999" v="3" actId="478"/>
          <ac:spMkLst>
            <pc:docMk/>
            <pc:sldMk cId="130366447" sldId="256"/>
            <ac:spMk id="3" creationId="{C8792ACC-CC60-6441-B1AA-965E3B1128FE}"/>
          </ac:spMkLst>
        </pc:spChg>
        <pc:spChg chg="add del mod">
          <ac:chgData name="김소희" userId="292a1162-0793-4577-a94d-2dae0dfa5995" providerId="ADAL" clId="{A57D74B0-EDF5-4355-B4FB-3B73D13BAE1B}" dt="2022-05-15T08:36:34.871" v="2"/>
          <ac:spMkLst>
            <pc:docMk/>
            <pc:sldMk cId="130366447" sldId="256"/>
            <ac:spMk id="4" creationId="{0579E9A6-6CAA-2F2E-286D-272811D012FE}"/>
          </ac:spMkLst>
        </pc:spChg>
        <pc:spChg chg="add del mod">
          <ac:chgData name="김소희" userId="292a1162-0793-4577-a94d-2dae0dfa5995" providerId="ADAL" clId="{A57D74B0-EDF5-4355-B4FB-3B73D13BAE1B}" dt="2022-05-15T08:36:34.871" v="2"/>
          <ac:spMkLst>
            <pc:docMk/>
            <pc:sldMk cId="130366447" sldId="256"/>
            <ac:spMk id="5" creationId="{46A877B9-687D-8171-24F7-0FCC44FD05F4}"/>
          </ac:spMkLst>
        </pc:spChg>
        <pc:spChg chg="add mod">
          <ac:chgData name="김소희" userId="292a1162-0793-4577-a94d-2dae0dfa5995" providerId="ADAL" clId="{A57D74B0-EDF5-4355-B4FB-3B73D13BAE1B}" dt="2022-05-16T16:05:01.514" v="7829" actId="1076"/>
          <ac:spMkLst>
            <pc:docMk/>
            <pc:sldMk cId="130366447" sldId="256"/>
            <ac:spMk id="6" creationId="{96694782-0979-24D0-4D63-4DACB413C8D6}"/>
          </ac:spMkLst>
        </pc:spChg>
        <pc:spChg chg="add del mod">
          <ac:chgData name="김소희" userId="292a1162-0793-4577-a94d-2dae0dfa5995" providerId="ADAL" clId="{A57D74B0-EDF5-4355-B4FB-3B73D13BAE1B}" dt="2022-05-15T17:35:57.869" v="5613" actId="478"/>
          <ac:spMkLst>
            <pc:docMk/>
            <pc:sldMk cId="130366447" sldId="256"/>
            <ac:spMk id="7" creationId="{DF9D5B56-178C-F930-3D08-91B0AF318906}"/>
          </ac:spMkLst>
        </pc:spChg>
        <pc:spChg chg="add del mod">
          <ac:chgData name="김소희" userId="292a1162-0793-4577-a94d-2dae0dfa5995" providerId="ADAL" clId="{A57D74B0-EDF5-4355-B4FB-3B73D13BAE1B}" dt="2022-05-15T17:36:04.017" v="5614" actId="478"/>
          <ac:spMkLst>
            <pc:docMk/>
            <pc:sldMk cId="130366447" sldId="256"/>
            <ac:spMk id="9" creationId="{13BFE5B6-D408-D70A-40F6-CC35C8BD4B83}"/>
          </ac:spMkLst>
        </pc:spChg>
      </pc:sldChg>
      <pc:sldChg chg="addSp delSp modSp add mod">
        <pc:chgData name="김소희" userId="292a1162-0793-4577-a94d-2dae0dfa5995" providerId="ADAL" clId="{A57D74B0-EDF5-4355-B4FB-3B73D13BAE1B}" dt="2022-05-15T17:37:48.283" v="5623" actId="21"/>
        <pc:sldMkLst>
          <pc:docMk/>
          <pc:sldMk cId="2446456825" sldId="257"/>
        </pc:sldMkLst>
        <pc:spChg chg="mod">
          <ac:chgData name="김소희" userId="292a1162-0793-4577-a94d-2dae0dfa5995" providerId="ADAL" clId="{A57D74B0-EDF5-4355-B4FB-3B73D13BAE1B}" dt="2022-05-15T08:40:19.662" v="61" actId="1076"/>
          <ac:spMkLst>
            <pc:docMk/>
            <pc:sldMk cId="2446456825" sldId="257"/>
            <ac:spMk id="4" creationId="{5018797D-7F82-F771-AFE9-6BC2D758F841}"/>
          </ac:spMkLst>
        </pc:spChg>
        <pc:picChg chg="add del mod">
          <ac:chgData name="김소희" userId="292a1162-0793-4577-a94d-2dae0dfa5995" providerId="ADAL" clId="{A57D74B0-EDF5-4355-B4FB-3B73D13BAE1B}" dt="2022-05-15T17:37:48.283" v="5623" actId="21"/>
          <ac:picMkLst>
            <pc:docMk/>
            <pc:sldMk cId="2446456825" sldId="257"/>
            <ac:picMk id="5" creationId="{4501EA51-B619-E2F4-A792-C8D588E1E14F}"/>
          </ac:picMkLst>
        </pc:picChg>
      </pc:sldChg>
      <pc:sldChg chg="add del">
        <pc:chgData name="김소희" userId="292a1162-0793-4577-a94d-2dae0dfa5995" providerId="ADAL" clId="{A57D74B0-EDF5-4355-B4FB-3B73D13BAE1B}" dt="2022-05-15T08:39:00.515" v="30" actId="2696"/>
        <pc:sldMkLst>
          <pc:docMk/>
          <pc:sldMk cId="166765241" sldId="258"/>
        </pc:sldMkLst>
      </pc:sldChg>
      <pc:sldChg chg="addSp delSp modSp add del mod modNotesTx">
        <pc:chgData name="김소희" userId="292a1162-0793-4577-a94d-2dae0dfa5995" providerId="ADAL" clId="{A57D74B0-EDF5-4355-B4FB-3B73D13BAE1B}" dt="2022-05-15T16:37:00.752" v="3511" actId="1076"/>
        <pc:sldMkLst>
          <pc:docMk/>
          <pc:sldMk cId="3100450580" sldId="259"/>
        </pc:sldMkLst>
        <pc:spChg chg="del">
          <ac:chgData name="김소희" userId="292a1162-0793-4577-a94d-2dae0dfa5995" providerId="ADAL" clId="{A57D74B0-EDF5-4355-B4FB-3B73D13BAE1B}" dt="2022-05-15T08:57:22.967" v="119" actId="478"/>
          <ac:spMkLst>
            <pc:docMk/>
            <pc:sldMk cId="3100450580" sldId="259"/>
            <ac:spMk id="2" creationId="{FA8C0CAB-0556-9C8E-686D-63C6A82A580F}"/>
          </ac:spMkLst>
        </pc:spChg>
        <pc:spChg chg="add mod">
          <ac:chgData name="김소희" userId="292a1162-0793-4577-a94d-2dae0dfa5995" providerId="ADAL" clId="{A57D74B0-EDF5-4355-B4FB-3B73D13BAE1B}" dt="2022-05-15T16:37:00.752" v="3511" actId="1076"/>
          <ac:spMkLst>
            <pc:docMk/>
            <pc:sldMk cId="3100450580" sldId="259"/>
            <ac:spMk id="5" creationId="{979509AF-A27F-733C-57C1-9246C7112254}"/>
          </ac:spMkLst>
        </pc:spChg>
        <pc:spChg chg="del">
          <ac:chgData name="김소희" userId="292a1162-0793-4577-a94d-2dae0dfa5995" providerId="ADAL" clId="{A57D74B0-EDF5-4355-B4FB-3B73D13BAE1B}" dt="2022-05-15T08:57:21.342" v="118" actId="478"/>
          <ac:spMkLst>
            <pc:docMk/>
            <pc:sldMk cId="3100450580" sldId="259"/>
            <ac:spMk id="7" creationId="{6943B947-2A81-050A-E4D4-5755B98B9D50}"/>
          </ac:spMkLst>
        </pc:spChg>
        <pc:spChg chg="del">
          <ac:chgData name="김소희" userId="292a1162-0793-4577-a94d-2dae0dfa5995" providerId="ADAL" clId="{A57D74B0-EDF5-4355-B4FB-3B73D13BAE1B}" dt="2022-05-15T08:53:49.656" v="97" actId="478"/>
          <ac:spMkLst>
            <pc:docMk/>
            <pc:sldMk cId="3100450580" sldId="259"/>
            <ac:spMk id="8" creationId="{CF227D09-DFB5-CD37-81C5-E38776793DE9}"/>
          </ac:spMkLst>
        </pc:spChg>
        <pc:spChg chg="mod">
          <ac:chgData name="김소희" userId="292a1162-0793-4577-a94d-2dae0dfa5995" providerId="ADAL" clId="{A57D74B0-EDF5-4355-B4FB-3B73D13BAE1B}" dt="2022-05-15T08:55:26.810" v="117" actId="14100"/>
          <ac:spMkLst>
            <pc:docMk/>
            <pc:sldMk cId="3100450580" sldId="259"/>
            <ac:spMk id="9" creationId="{05596BCF-D308-A29D-49E5-1678F5F8F27E}"/>
          </ac:spMkLst>
        </pc:spChg>
        <pc:spChg chg="add mod">
          <ac:chgData name="김소희" userId="292a1162-0793-4577-a94d-2dae0dfa5995" providerId="ADAL" clId="{A57D74B0-EDF5-4355-B4FB-3B73D13BAE1B}" dt="2022-05-15T08:55:13.978" v="115" actId="1076"/>
          <ac:spMkLst>
            <pc:docMk/>
            <pc:sldMk cId="3100450580" sldId="259"/>
            <ac:spMk id="11" creationId="{9B6A7BE8-DA0E-E598-1132-9B432BA49502}"/>
          </ac:spMkLst>
        </pc:spChg>
        <pc:spChg chg="add mod">
          <ac:chgData name="김소희" userId="292a1162-0793-4577-a94d-2dae0dfa5995" providerId="ADAL" clId="{A57D74B0-EDF5-4355-B4FB-3B73D13BAE1B}" dt="2022-05-15T16:14:37.736" v="1571" actId="1076"/>
          <ac:spMkLst>
            <pc:docMk/>
            <pc:sldMk cId="3100450580" sldId="259"/>
            <ac:spMk id="12" creationId="{FD27C1CD-9F31-25AB-CF79-C071770ECD7C}"/>
          </ac:spMkLst>
        </pc:spChg>
        <pc:spChg chg="add mod">
          <ac:chgData name="김소희" userId="292a1162-0793-4577-a94d-2dae0dfa5995" providerId="ADAL" clId="{A57D74B0-EDF5-4355-B4FB-3B73D13BAE1B}" dt="2022-05-15T16:14:47.479" v="1574" actId="1076"/>
          <ac:spMkLst>
            <pc:docMk/>
            <pc:sldMk cId="3100450580" sldId="259"/>
            <ac:spMk id="15" creationId="{BC70EB06-062B-F384-6999-EBF53C0D916E}"/>
          </ac:spMkLst>
        </pc:spChg>
        <pc:spChg chg="add mod">
          <ac:chgData name="김소희" userId="292a1162-0793-4577-a94d-2dae0dfa5995" providerId="ADAL" clId="{A57D74B0-EDF5-4355-B4FB-3B73D13BAE1B}" dt="2022-05-15T16:14:39.641" v="1572" actId="1076"/>
          <ac:spMkLst>
            <pc:docMk/>
            <pc:sldMk cId="3100450580" sldId="259"/>
            <ac:spMk id="16" creationId="{FD7D4674-EE65-4617-5BF5-7C4D5D0E2973}"/>
          </ac:spMkLst>
        </pc:spChg>
        <pc:picChg chg="del">
          <ac:chgData name="김소희" userId="292a1162-0793-4577-a94d-2dae0dfa5995" providerId="ADAL" clId="{A57D74B0-EDF5-4355-B4FB-3B73D13BAE1B}" dt="2022-05-15T08:53:45.010" v="96" actId="478"/>
          <ac:picMkLst>
            <pc:docMk/>
            <pc:sldMk cId="3100450580" sldId="259"/>
            <ac:picMk id="10" creationId="{B120B6CB-9B08-6798-3254-9807400D67C8}"/>
          </ac:picMkLst>
        </pc:picChg>
        <pc:picChg chg="add del mod">
          <ac:chgData name="김소희" userId="292a1162-0793-4577-a94d-2dae0dfa5995" providerId="ADAL" clId="{A57D74B0-EDF5-4355-B4FB-3B73D13BAE1B}" dt="2022-05-15T16:07:42.122" v="1495" actId="21"/>
          <ac:picMkLst>
            <pc:docMk/>
            <pc:sldMk cId="3100450580" sldId="259"/>
            <ac:picMk id="1026" creationId="{E41F4DD0-2E33-D07A-0A04-0D4E33F78E00}"/>
          </ac:picMkLst>
        </pc:picChg>
        <pc:picChg chg="add mod">
          <ac:chgData name="김소희" userId="292a1162-0793-4577-a94d-2dae0dfa5995" providerId="ADAL" clId="{A57D74B0-EDF5-4355-B4FB-3B73D13BAE1B}" dt="2022-05-15T16:14:50.576" v="1575" actId="1076"/>
          <ac:picMkLst>
            <pc:docMk/>
            <pc:sldMk cId="3100450580" sldId="259"/>
            <ac:picMk id="1028" creationId="{DDA27E61-827D-73E9-3260-9DCCEB5FEDAF}"/>
          </ac:picMkLst>
        </pc:picChg>
        <pc:cxnChg chg="mod">
          <ac:chgData name="김소희" userId="292a1162-0793-4577-a94d-2dae0dfa5995" providerId="ADAL" clId="{A57D74B0-EDF5-4355-B4FB-3B73D13BAE1B}" dt="2022-05-15T08:54:01.600" v="99" actId="1076"/>
          <ac:cxnSpMkLst>
            <pc:docMk/>
            <pc:sldMk cId="3100450580" sldId="259"/>
            <ac:cxnSpMk id="3" creationId="{DF13A569-CA4A-F583-26A7-EBE49AA065B2}"/>
          </ac:cxnSpMkLst>
        </pc:cxnChg>
      </pc:sldChg>
      <pc:sldChg chg="add del">
        <pc:chgData name="김소희" userId="292a1162-0793-4577-a94d-2dae0dfa5995" providerId="ADAL" clId="{A57D74B0-EDF5-4355-B4FB-3B73D13BAE1B}" dt="2022-05-15T08:39:05.197" v="32"/>
        <pc:sldMkLst>
          <pc:docMk/>
          <pc:sldMk cId="99838584" sldId="260"/>
        </pc:sldMkLst>
      </pc:sldChg>
      <pc:sldChg chg="addSp delSp modSp add mod">
        <pc:chgData name="김소희" userId="292a1162-0793-4577-a94d-2dae0dfa5995" providerId="ADAL" clId="{A57D74B0-EDF5-4355-B4FB-3B73D13BAE1B}" dt="2022-05-17T05:34:26.434" v="7954" actId="5793"/>
        <pc:sldMkLst>
          <pc:docMk/>
          <pc:sldMk cId="1104389732" sldId="260"/>
        </pc:sldMkLst>
        <pc:spChg chg="mod">
          <ac:chgData name="김소희" userId="292a1162-0793-4577-a94d-2dae0dfa5995" providerId="ADAL" clId="{A57D74B0-EDF5-4355-B4FB-3B73D13BAE1B}" dt="2022-05-17T05:34:26.434" v="7954" actId="5793"/>
          <ac:spMkLst>
            <pc:docMk/>
            <pc:sldMk cId="1104389732" sldId="260"/>
            <ac:spMk id="5" creationId="{979509AF-A27F-733C-57C1-9246C7112254}"/>
          </ac:spMkLst>
        </pc:spChg>
        <pc:spChg chg="mod">
          <ac:chgData name="김소희" userId="292a1162-0793-4577-a94d-2dae0dfa5995" providerId="ADAL" clId="{A57D74B0-EDF5-4355-B4FB-3B73D13BAE1B}" dt="2022-05-15T09:51:51.535" v="1381" actId="20577"/>
          <ac:spMkLst>
            <pc:docMk/>
            <pc:sldMk cId="1104389732" sldId="260"/>
            <ac:spMk id="11" creationId="{9B6A7BE8-DA0E-E598-1132-9B432BA49502}"/>
          </ac:spMkLst>
        </pc:spChg>
        <pc:spChg chg="del">
          <ac:chgData name="김소희" userId="292a1162-0793-4577-a94d-2dae0dfa5995" providerId="ADAL" clId="{A57D74B0-EDF5-4355-B4FB-3B73D13BAE1B}" dt="2022-05-15T09:39:22.131" v="889" actId="478"/>
          <ac:spMkLst>
            <pc:docMk/>
            <pc:sldMk cId="1104389732" sldId="260"/>
            <ac:spMk id="12" creationId="{FD27C1CD-9F31-25AB-CF79-C071770ECD7C}"/>
          </ac:spMkLst>
        </pc:spChg>
        <pc:spChg chg="add del mod">
          <ac:chgData name="김소희" userId="292a1162-0793-4577-a94d-2dae0dfa5995" providerId="ADAL" clId="{A57D74B0-EDF5-4355-B4FB-3B73D13BAE1B}" dt="2022-05-15T16:34:59.117" v="3367" actId="478"/>
          <ac:spMkLst>
            <pc:docMk/>
            <pc:sldMk cId="1104389732" sldId="260"/>
            <ac:spMk id="13" creationId="{8518B936-7880-09D1-AF2D-2266C057BF8E}"/>
          </ac:spMkLst>
        </pc:spChg>
        <pc:spChg chg="add del mod">
          <ac:chgData name="김소희" userId="292a1162-0793-4577-a94d-2dae0dfa5995" providerId="ADAL" clId="{A57D74B0-EDF5-4355-B4FB-3B73D13BAE1B}" dt="2022-05-15T16:30:46.853" v="2890" actId="478"/>
          <ac:spMkLst>
            <pc:docMk/>
            <pc:sldMk cId="1104389732" sldId="260"/>
            <ac:spMk id="14" creationId="{BC9F1E67-C9C3-5B0D-9AEB-2C75B5DA5EB7}"/>
          </ac:spMkLst>
        </pc:spChg>
        <pc:spChg chg="del">
          <ac:chgData name="김소희" userId="292a1162-0793-4577-a94d-2dae0dfa5995" providerId="ADAL" clId="{A57D74B0-EDF5-4355-B4FB-3B73D13BAE1B}" dt="2022-05-15T09:39:27.520" v="892" actId="478"/>
          <ac:spMkLst>
            <pc:docMk/>
            <pc:sldMk cId="1104389732" sldId="260"/>
            <ac:spMk id="15" creationId="{BC70EB06-062B-F384-6999-EBF53C0D916E}"/>
          </ac:spMkLst>
        </pc:spChg>
        <pc:picChg chg="add mod">
          <ac:chgData name="김소희" userId="292a1162-0793-4577-a94d-2dae0dfa5995" providerId="ADAL" clId="{A57D74B0-EDF5-4355-B4FB-3B73D13BAE1B}" dt="2022-05-17T05:27:19.186" v="7911" actId="1076"/>
          <ac:picMkLst>
            <pc:docMk/>
            <pc:sldMk cId="1104389732" sldId="260"/>
            <ac:picMk id="6" creationId="{DAC7C035-8C33-943D-D43D-AE6FA783A451}"/>
          </ac:picMkLst>
        </pc:picChg>
        <pc:picChg chg="add mod">
          <ac:chgData name="김소희" userId="292a1162-0793-4577-a94d-2dae0dfa5995" providerId="ADAL" clId="{A57D74B0-EDF5-4355-B4FB-3B73D13BAE1B}" dt="2022-05-17T05:27:22.441" v="7912" actId="1076"/>
          <ac:picMkLst>
            <pc:docMk/>
            <pc:sldMk cId="1104389732" sldId="260"/>
            <ac:picMk id="8" creationId="{A1899912-F79D-F817-1253-E88042416952}"/>
          </ac:picMkLst>
        </pc:picChg>
        <pc:picChg chg="del">
          <ac:chgData name="김소희" userId="292a1162-0793-4577-a94d-2dae0dfa5995" providerId="ADAL" clId="{A57D74B0-EDF5-4355-B4FB-3B73D13BAE1B}" dt="2022-05-15T09:39:23.145" v="890" actId="478"/>
          <ac:picMkLst>
            <pc:docMk/>
            <pc:sldMk cId="1104389732" sldId="260"/>
            <ac:picMk id="1026" creationId="{E41F4DD0-2E33-D07A-0A04-0D4E33F78E00}"/>
          </ac:picMkLst>
        </pc:picChg>
        <pc:picChg chg="del">
          <ac:chgData name="김소희" userId="292a1162-0793-4577-a94d-2dae0dfa5995" providerId="ADAL" clId="{A57D74B0-EDF5-4355-B4FB-3B73D13BAE1B}" dt="2022-05-15T09:39:23.697" v="891" actId="478"/>
          <ac:picMkLst>
            <pc:docMk/>
            <pc:sldMk cId="1104389732" sldId="260"/>
            <ac:picMk id="1028" creationId="{DDA27E61-827D-73E9-3260-9DCCEB5FEDAF}"/>
          </ac:picMkLst>
        </pc:picChg>
      </pc:sldChg>
      <pc:sldChg chg="addSp delSp modSp add mod">
        <pc:chgData name="김소희" userId="292a1162-0793-4577-a94d-2dae0dfa5995" providerId="ADAL" clId="{A57D74B0-EDF5-4355-B4FB-3B73D13BAE1B}" dt="2022-05-17T04:42:50.112" v="7838" actId="12"/>
        <pc:sldMkLst>
          <pc:docMk/>
          <pc:sldMk cId="220201674" sldId="261"/>
        </pc:sldMkLst>
        <pc:spChg chg="del">
          <ac:chgData name="김소희" userId="292a1162-0793-4577-a94d-2dae0dfa5995" providerId="ADAL" clId="{A57D74B0-EDF5-4355-B4FB-3B73D13BAE1B}" dt="2022-05-15T16:31:05.831" v="2893" actId="478"/>
          <ac:spMkLst>
            <pc:docMk/>
            <pc:sldMk cId="220201674" sldId="261"/>
            <ac:spMk id="5" creationId="{979509AF-A27F-733C-57C1-9246C7112254}"/>
          </ac:spMkLst>
        </pc:spChg>
        <pc:spChg chg="add mod">
          <ac:chgData name="김소희" userId="292a1162-0793-4577-a94d-2dae0dfa5995" providerId="ADAL" clId="{A57D74B0-EDF5-4355-B4FB-3B73D13BAE1B}" dt="2022-05-17T04:42:50.112" v="7838" actId="12"/>
          <ac:spMkLst>
            <pc:docMk/>
            <pc:sldMk cId="220201674" sldId="261"/>
            <ac:spMk id="10" creationId="{41B89B00-1A5C-D692-25CC-564DB3234252}"/>
          </ac:spMkLst>
        </pc:spChg>
        <pc:spChg chg="add del mod">
          <ac:chgData name="김소희" userId="292a1162-0793-4577-a94d-2dae0dfa5995" providerId="ADAL" clId="{A57D74B0-EDF5-4355-B4FB-3B73D13BAE1B}" dt="2022-05-15T17:18:13.827" v="4938" actId="478"/>
          <ac:spMkLst>
            <pc:docMk/>
            <pc:sldMk cId="220201674" sldId="261"/>
            <ac:spMk id="12" creationId="{E9A839B0-8367-BE09-AF08-DE3A2F9F09E2}"/>
          </ac:spMkLst>
        </pc:spChg>
        <pc:spChg chg="del">
          <ac:chgData name="김소희" userId="292a1162-0793-4577-a94d-2dae0dfa5995" providerId="ADAL" clId="{A57D74B0-EDF5-4355-B4FB-3B73D13BAE1B}" dt="2022-05-15T16:31:04.425" v="2892" actId="478"/>
          <ac:spMkLst>
            <pc:docMk/>
            <pc:sldMk cId="220201674" sldId="261"/>
            <ac:spMk id="13" creationId="{8518B936-7880-09D1-AF2D-2266C057BF8E}"/>
          </ac:spMkLst>
        </pc:spChg>
        <pc:spChg chg="del mod">
          <ac:chgData name="김소희" userId="292a1162-0793-4577-a94d-2dae0dfa5995" providerId="ADAL" clId="{A57D74B0-EDF5-4355-B4FB-3B73D13BAE1B}" dt="2022-05-15T16:37:40.541" v="3523" actId="478"/>
          <ac:spMkLst>
            <pc:docMk/>
            <pc:sldMk cId="220201674" sldId="261"/>
            <ac:spMk id="14" creationId="{BC9F1E67-C9C3-5B0D-9AEB-2C75B5DA5EB7}"/>
          </ac:spMkLst>
        </pc:spChg>
        <pc:spChg chg="add mod">
          <ac:chgData name="김소희" userId="292a1162-0793-4577-a94d-2dae0dfa5995" providerId="ADAL" clId="{A57D74B0-EDF5-4355-B4FB-3B73D13BAE1B}" dt="2022-05-15T17:36:49.565" v="5621" actId="404"/>
          <ac:spMkLst>
            <pc:docMk/>
            <pc:sldMk cId="220201674" sldId="261"/>
            <ac:spMk id="15" creationId="{727F2B6F-4FE9-D616-BC69-11288132FAF5}"/>
          </ac:spMkLst>
        </pc:spChg>
      </pc:sldChg>
      <pc:sldChg chg="delSp modSp add mod">
        <pc:chgData name="김소희" userId="292a1162-0793-4577-a94d-2dae0dfa5995" providerId="ADAL" clId="{A57D74B0-EDF5-4355-B4FB-3B73D13BAE1B}" dt="2022-05-17T06:50:04.629" v="8659" actId="207"/>
        <pc:sldMkLst>
          <pc:docMk/>
          <pc:sldMk cId="3621600353" sldId="262"/>
        </pc:sldMkLst>
        <pc:spChg chg="del">
          <ac:chgData name="김소희" userId="292a1162-0793-4577-a94d-2dae0dfa5995" providerId="ADAL" clId="{A57D74B0-EDF5-4355-B4FB-3B73D13BAE1B}" dt="2022-05-15T16:31:12.841" v="2895" actId="478"/>
          <ac:spMkLst>
            <pc:docMk/>
            <pc:sldMk cId="3621600353" sldId="262"/>
            <ac:spMk id="5" creationId="{979509AF-A27F-733C-57C1-9246C7112254}"/>
          </ac:spMkLst>
        </pc:spChg>
        <pc:spChg chg="mod">
          <ac:chgData name="김소희" userId="292a1162-0793-4577-a94d-2dae0dfa5995" providerId="ADAL" clId="{A57D74B0-EDF5-4355-B4FB-3B73D13BAE1B}" dt="2022-05-17T06:50:04.629" v="8659" actId="207"/>
          <ac:spMkLst>
            <pc:docMk/>
            <pc:sldMk cId="3621600353" sldId="262"/>
            <ac:spMk id="13" creationId="{8518B936-7880-09D1-AF2D-2266C057BF8E}"/>
          </ac:spMkLst>
        </pc:spChg>
      </pc:sldChg>
      <pc:sldChg chg="delSp modSp add del mod">
        <pc:chgData name="김소희" userId="292a1162-0793-4577-a94d-2dae0dfa5995" providerId="ADAL" clId="{A57D74B0-EDF5-4355-B4FB-3B73D13BAE1B}" dt="2022-05-15T17:37:05.241" v="5622" actId="2696"/>
        <pc:sldMkLst>
          <pc:docMk/>
          <pc:sldMk cId="4150874657" sldId="263"/>
        </pc:sldMkLst>
        <pc:spChg chg="del">
          <ac:chgData name="김소희" userId="292a1162-0793-4577-a94d-2dae0dfa5995" providerId="ADAL" clId="{A57D74B0-EDF5-4355-B4FB-3B73D13BAE1B}" dt="2022-05-15T17:18:16.532" v="4939" actId="478"/>
          <ac:spMkLst>
            <pc:docMk/>
            <pc:sldMk cId="4150874657" sldId="263"/>
            <ac:spMk id="10" creationId="{41B89B00-1A5C-D692-25CC-564DB3234252}"/>
          </ac:spMkLst>
        </pc:spChg>
        <pc:spChg chg="mod">
          <ac:chgData name="김소희" userId="292a1162-0793-4577-a94d-2dae0dfa5995" providerId="ADAL" clId="{A57D74B0-EDF5-4355-B4FB-3B73D13BAE1B}" dt="2022-05-15T17:18:39.531" v="4942" actId="207"/>
          <ac:spMkLst>
            <pc:docMk/>
            <pc:sldMk cId="4150874657" sldId="263"/>
            <ac:spMk id="12" creationId="{E9A839B0-8367-BE09-AF08-DE3A2F9F09E2}"/>
          </ac:spMkLst>
        </pc:spChg>
      </pc:sldChg>
      <pc:sldChg chg="addSp delSp modSp add mod">
        <pc:chgData name="김소희" userId="292a1162-0793-4577-a94d-2dae0dfa5995" providerId="ADAL" clId="{A57D74B0-EDF5-4355-B4FB-3B73D13BAE1B}" dt="2022-05-17T06:09:46.743" v="8030" actId="1076"/>
        <pc:sldMkLst>
          <pc:docMk/>
          <pc:sldMk cId="1135472141" sldId="264"/>
        </pc:sldMkLst>
        <pc:spChg chg="add del mod">
          <ac:chgData name="김소희" userId="292a1162-0793-4577-a94d-2dae0dfa5995" providerId="ADAL" clId="{A57D74B0-EDF5-4355-B4FB-3B73D13BAE1B}" dt="2022-05-15T17:34:14.419" v="5594" actId="478"/>
          <ac:spMkLst>
            <pc:docMk/>
            <pc:sldMk cId="1135472141" sldId="264"/>
            <ac:spMk id="7" creationId="{2462B3BC-B840-9FBB-4CEA-676F13852465}"/>
          </ac:spMkLst>
        </pc:spChg>
        <pc:spChg chg="mod">
          <ac:chgData name="김소희" userId="292a1162-0793-4577-a94d-2dae0dfa5995" providerId="ADAL" clId="{A57D74B0-EDF5-4355-B4FB-3B73D13BAE1B}" dt="2022-05-15T17:19:32.211" v="4949" actId="20577"/>
          <ac:spMkLst>
            <pc:docMk/>
            <pc:sldMk cId="1135472141" sldId="264"/>
            <ac:spMk id="11" creationId="{9B6A7BE8-DA0E-E598-1132-9B432BA49502}"/>
          </ac:spMkLst>
        </pc:spChg>
        <pc:spChg chg="mod">
          <ac:chgData name="김소희" userId="292a1162-0793-4577-a94d-2dae0dfa5995" providerId="ADAL" clId="{A57D74B0-EDF5-4355-B4FB-3B73D13BAE1B}" dt="2022-05-17T06:02:09.247" v="8007" actId="403"/>
          <ac:spMkLst>
            <pc:docMk/>
            <pc:sldMk cId="1135472141" sldId="264"/>
            <ac:spMk id="12" creationId="{E9A839B0-8367-BE09-AF08-DE3A2F9F09E2}"/>
          </ac:spMkLst>
        </pc:spChg>
        <pc:spChg chg="add mod">
          <ac:chgData name="김소희" userId="292a1162-0793-4577-a94d-2dae0dfa5995" providerId="ADAL" clId="{A57D74B0-EDF5-4355-B4FB-3B73D13BAE1B}" dt="2022-05-17T06:09:46.743" v="8030" actId="1076"/>
          <ac:spMkLst>
            <pc:docMk/>
            <pc:sldMk cId="1135472141" sldId="264"/>
            <ac:spMk id="13" creationId="{E122EB80-AFBD-003B-C4E5-A202F44C32DA}"/>
          </ac:spMkLst>
        </pc:spChg>
        <pc:picChg chg="add mod">
          <ac:chgData name="김소희" userId="292a1162-0793-4577-a94d-2dae0dfa5995" providerId="ADAL" clId="{A57D74B0-EDF5-4355-B4FB-3B73D13BAE1B}" dt="2022-05-17T06:09:42.948" v="8029" actId="1076"/>
          <ac:picMkLst>
            <pc:docMk/>
            <pc:sldMk cId="1135472141" sldId="264"/>
            <ac:picMk id="5" creationId="{2183874B-029A-DA97-F5C6-512678279D83}"/>
          </ac:picMkLst>
        </pc:picChg>
        <pc:picChg chg="add del">
          <ac:chgData name="김소희" userId="292a1162-0793-4577-a94d-2dae0dfa5995" providerId="ADAL" clId="{A57D74B0-EDF5-4355-B4FB-3B73D13BAE1B}" dt="2022-05-17T05:38:46.781" v="7956" actId="478"/>
          <ac:picMkLst>
            <pc:docMk/>
            <pc:sldMk cId="1135472141" sldId="264"/>
            <ac:picMk id="1026" creationId="{3AA13537-B6D2-2169-336A-B02C2D03D399}"/>
          </ac:picMkLst>
        </pc:picChg>
        <pc:picChg chg="add del mod">
          <ac:chgData name="김소희" userId="292a1162-0793-4577-a94d-2dae0dfa5995" providerId="ADAL" clId="{A57D74B0-EDF5-4355-B4FB-3B73D13BAE1B}" dt="2022-05-17T05:38:58.595" v="7961" actId="478"/>
          <ac:picMkLst>
            <pc:docMk/>
            <pc:sldMk cId="1135472141" sldId="264"/>
            <ac:picMk id="1028" creationId="{A36F6F5E-9028-2A29-54A0-519BE9043D4A}"/>
          </ac:picMkLst>
        </pc:picChg>
        <pc:picChg chg="add mod">
          <ac:chgData name="김소희" userId="292a1162-0793-4577-a94d-2dae0dfa5995" providerId="ADAL" clId="{A57D74B0-EDF5-4355-B4FB-3B73D13BAE1B}" dt="2022-05-17T06:09:40.053" v="8028" actId="1076"/>
          <ac:picMkLst>
            <pc:docMk/>
            <pc:sldMk cId="1135472141" sldId="264"/>
            <ac:picMk id="1030" creationId="{52988C35-D56F-3636-23F7-F69270B0DD07}"/>
          </ac:picMkLst>
        </pc:picChg>
      </pc:sldChg>
      <pc:sldChg chg="addSp delSp modSp add mod">
        <pc:chgData name="김소희" userId="292a1162-0793-4577-a94d-2dae0dfa5995" providerId="ADAL" clId="{A57D74B0-EDF5-4355-B4FB-3B73D13BAE1B}" dt="2022-05-17T06:10:10.903" v="8033" actId="207"/>
        <pc:sldMkLst>
          <pc:docMk/>
          <pc:sldMk cId="2415365314" sldId="265"/>
        </pc:sldMkLst>
        <pc:spChg chg="mod">
          <ac:chgData name="김소희" userId="292a1162-0793-4577-a94d-2dae0dfa5995" providerId="ADAL" clId="{A57D74B0-EDF5-4355-B4FB-3B73D13BAE1B}" dt="2022-05-15T17:59:30.960" v="6607" actId="14100"/>
          <ac:spMkLst>
            <pc:docMk/>
            <pc:sldMk cId="2415365314" sldId="265"/>
            <ac:spMk id="7" creationId="{2462B3BC-B840-9FBB-4CEA-676F13852465}"/>
          </ac:spMkLst>
        </pc:spChg>
        <pc:spChg chg="del">
          <ac:chgData name="김소희" userId="292a1162-0793-4577-a94d-2dae0dfa5995" providerId="ADAL" clId="{A57D74B0-EDF5-4355-B4FB-3B73D13BAE1B}" dt="2022-05-15T17:34:16.910" v="5595" actId="478"/>
          <ac:spMkLst>
            <pc:docMk/>
            <pc:sldMk cId="2415365314" sldId="265"/>
            <ac:spMk id="12" creationId="{E9A839B0-8367-BE09-AF08-DE3A2F9F09E2}"/>
          </ac:spMkLst>
        </pc:spChg>
        <pc:spChg chg="add mod">
          <ac:chgData name="김소희" userId="292a1162-0793-4577-a94d-2dae0dfa5995" providerId="ADAL" clId="{A57D74B0-EDF5-4355-B4FB-3B73D13BAE1B}" dt="2022-05-17T06:10:10.903" v="8033" actId="207"/>
          <ac:spMkLst>
            <pc:docMk/>
            <pc:sldMk cId="2415365314" sldId="265"/>
            <ac:spMk id="13" creationId="{AE259050-3870-ABA9-C9D0-015F7CA4A6CB}"/>
          </ac:spMkLst>
        </pc:spChg>
        <pc:spChg chg="add mod">
          <ac:chgData name="김소희" userId="292a1162-0793-4577-a94d-2dae0dfa5995" providerId="ADAL" clId="{A57D74B0-EDF5-4355-B4FB-3B73D13BAE1B}" dt="2022-05-15T17:57:24.771" v="6525" actId="207"/>
          <ac:spMkLst>
            <pc:docMk/>
            <pc:sldMk cId="2415365314" sldId="265"/>
            <ac:spMk id="14" creationId="{4DEB26B3-DFB3-5629-95B1-5D66A27D25E9}"/>
          </ac:spMkLst>
        </pc:spChg>
        <pc:picChg chg="add mod">
          <ac:chgData name="김소희" userId="292a1162-0793-4577-a94d-2dae0dfa5995" providerId="ADAL" clId="{A57D74B0-EDF5-4355-B4FB-3B73D13BAE1B}" dt="2022-05-15T17:54:07.801" v="6272" actId="14100"/>
          <ac:picMkLst>
            <pc:docMk/>
            <pc:sldMk cId="2415365314" sldId="265"/>
            <ac:picMk id="5" creationId="{B3F2B2B9-02E3-AADE-0DBA-2C9EC454DC9A}"/>
          </ac:picMkLst>
        </pc:picChg>
        <pc:picChg chg="add mod">
          <ac:chgData name="김소희" userId="292a1162-0793-4577-a94d-2dae0dfa5995" providerId="ADAL" clId="{A57D74B0-EDF5-4355-B4FB-3B73D13BAE1B}" dt="2022-05-15T17:52:53.081" v="6253" actId="1076"/>
          <ac:picMkLst>
            <pc:docMk/>
            <pc:sldMk cId="2415365314" sldId="265"/>
            <ac:picMk id="8" creationId="{E1D058B5-3FFC-D5D4-C800-DA141947378A}"/>
          </ac:picMkLst>
        </pc:picChg>
        <pc:picChg chg="add mod">
          <ac:chgData name="김소희" userId="292a1162-0793-4577-a94d-2dae0dfa5995" providerId="ADAL" clId="{A57D74B0-EDF5-4355-B4FB-3B73D13BAE1B}" dt="2022-05-15T17:53:31.230" v="6271" actId="1076"/>
          <ac:picMkLst>
            <pc:docMk/>
            <pc:sldMk cId="2415365314" sldId="265"/>
            <ac:picMk id="10" creationId="{5367EA8C-71B5-E24F-75F8-205ADF006000}"/>
          </ac:picMkLst>
        </pc:picChg>
      </pc:sldChg>
      <pc:sldChg chg="addSp delSp modSp add mod modNotesTx">
        <pc:chgData name="김소희" userId="292a1162-0793-4577-a94d-2dae0dfa5995" providerId="ADAL" clId="{A57D74B0-EDF5-4355-B4FB-3B73D13BAE1B}" dt="2022-05-15T18:42:11.447" v="7643" actId="1076"/>
        <pc:sldMkLst>
          <pc:docMk/>
          <pc:sldMk cId="613880144" sldId="266"/>
        </pc:sldMkLst>
        <pc:spChg chg="mod">
          <ac:chgData name="김소희" userId="292a1162-0793-4577-a94d-2dae0dfa5995" providerId="ADAL" clId="{A57D74B0-EDF5-4355-B4FB-3B73D13BAE1B}" dt="2022-05-15T18:41:55.283" v="7641" actId="404"/>
          <ac:spMkLst>
            <pc:docMk/>
            <pc:sldMk cId="613880144" sldId="266"/>
            <ac:spMk id="7" creationId="{2462B3BC-B840-9FBB-4CEA-676F13852465}"/>
          </ac:spMkLst>
        </pc:spChg>
        <pc:spChg chg="del">
          <ac:chgData name="김소희" userId="292a1162-0793-4577-a94d-2dae0dfa5995" providerId="ADAL" clId="{A57D74B0-EDF5-4355-B4FB-3B73D13BAE1B}" dt="2022-05-15T17:58:59.232" v="6599" actId="478"/>
          <ac:spMkLst>
            <pc:docMk/>
            <pc:sldMk cId="613880144" sldId="266"/>
            <ac:spMk id="13" creationId="{AE259050-3870-ABA9-C9D0-015F7CA4A6CB}"/>
          </ac:spMkLst>
        </pc:spChg>
        <pc:spChg chg="del">
          <ac:chgData name="김소희" userId="292a1162-0793-4577-a94d-2dae0dfa5995" providerId="ADAL" clId="{A57D74B0-EDF5-4355-B4FB-3B73D13BAE1B}" dt="2022-05-15T17:59:00.177" v="6600" actId="478"/>
          <ac:spMkLst>
            <pc:docMk/>
            <pc:sldMk cId="613880144" sldId="266"/>
            <ac:spMk id="14" creationId="{4DEB26B3-DFB3-5629-95B1-5D66A27D25E9}"/>
          </ac:spMkLst>
        </pc:spChg>
        <pc:spChg chg="add mod">
          <ac:chgData name="김소희" userId="292a1162-0793-4577-a94d-2dae0dfa5995" providerId="ADAL" clId="{A57D74B0-EDF5-4355-B4FB-3B73D13BAE1B}" dt="2022-05-15T17:59:20.357" v="6606" actId="1076"/>
          <ac:spMkLst>
            <pc:docMk/>
            <pc:sldMk cId="613880144" sldId="266"/>
            <ac:spMk id="15" creationId="{144F0060-C2DC-B50E-CD64-6E86C450EA51}"/>
          </ac:spMkLst>
        </pc:spChg>
        <pc:spChg chg="add del mod">
          <ac:chgData name="김소희" userId="292a1162-0793-4577-a94d-2dae0dfa5995" providerId="ADAL" clId="{A57D74B0-EDF5-4355-B4FB-3B73D13BAE1B}" dt="2022-05-15T18:05:34.764" v="7070" actId="478"/>
          <ac:spMkLst>
            <pc:docMk/>
            <pc:sldMk cId="613880144" sldId="266"/>
            <ac:spMk id="16" creationId="{CB3EF620-D944-A72E-87E1-0D66FEF16FBC}"/>
          </ac:spMkLst>
        </pc:spChg>
        <pc:spChg chg="add mod">
          <ac:chgData name="김소희" userId="292a1162-0793-4577-a94d-2dae0dfa5995" providerId="ADAL" clId="{A57D74B0-EDF5-4355-B4FB-3B73D13BAE1B}" dt="2022-05-15T18:42:09.998" v="7642" actId="1076"/>
          <ac:spMkLst>
            <pc:docMk/>
            <pc:sldMk cId="613880144" sldId="266"/>
            <ac:spMk id="19" creationId="{92BEA27B-F699-78C0-C97F-DFE89C1EF011}"/>
          </ac:spMkLst>
        </pc:spChg>
        <pc:picChg chg="del">
          <ac:chgData name="김소희" userId="292a1162-0793-4577-a94d-2dae0dfa5995" providerId="ADAL" clId="{A57D74B0-EDF5-4355-B4FB-3B73D13BAE1B}" dt="2022-05-15T17:58:56.746" v="6595" actId="478"/>
          <ac:picMkLst>
            <pc:docMk/>
            <pc:sldMk cId="613880144" sldId="266"/>
            <ac:picMk id="5" creationId="{B3F2B2B9-02E3-AADE-0DBA-2C9EC454DC9A}"/>
          </ac:picMkLst>
        </pc:picChg>
        <pc:picChg chg="del">
          <ac:chgData name="김소희" userId="292a1162-0793-4577-a94d-2dae0dfa5995" providerId="ADAL" clId="{A57D74B0-EDF5-4355-B4FB-3B73D13BAE1B}" dt="2022-05-15T17:58:58.294" v="6598" actId="478"/>
          <ac:picMkLst>
            <pc:docMk/>
            <pc:sldMk cId="613880144" sldId="266"/>
            <ac:picMk id="8" creationId="{E1D058B5-3FFC-D5D4-C800-DA141947378A}"/>
          </ac:picMkLst>
        </pc:picChg>
        <pc:picChg chg="del mod">
          <ac:chgData name="김소희" userId="292a1162-0793-4577-a94d-2dae0dfa5995" providerId="ADAL" clId="{A57D74B0-EDF5-4355-B4FB-3B73D13BAE1B}" dt="2022-05-15T17:58:57.505" v="6597" actId="478"/>
          <ac:picMkLst>
            <pc:docMk/>
            <pc:sldMk cId="613880144" sldId="266"/>
            <ac:picMk id="10" creationId="{5367EA8C-71B5-E24F-75F8-205ADF006000}"/>
          </ac:picMkLst>
        </pc:picChg>
        <pc:picChg chg="add mod">
          <ac:chgData name="김소희" userId="292a1162-0793-4577-a94d-2dae0dfa5995" providerId="ADAL" clId="{A57D74B0-EDF5-4355-B4FB-3B73D13BAE1B}" dt="2022-05-15T18:36:12.498" v="7544" actId="14100"/>
          <ac:picMkLst>
            <pc:docMk/>
            <pc:sldMk cId="613880144" sldId="266"/>
            <ac:picMk id="12" creationId="{99AADAB8-5B19-77AB-25CB-81D27EA1B79D}"/>
          </ac:picMkLst>
        </pc:picChg>
        <pc:picChg chg="add mod">
          <ac:chgData name="김소희" userId="292a1162-0793-4577-a94d-2dae0dfa5995" providerId="ADAL" clId="{A57D74B0-EDF5-4355-B4FB-3B73D13BAE1B}" dt="2022-05-15T18:42:11.447" v="7643" actId="1076"/>
          <ac:picMkLst>
            <pc:docMk/>
            <pc:sldMk cId="613880144" sldId="266"/>
            <ac:picMk id="18" creationId="{73103098-D940-2F01-6F62-6689862F294A}"/>
          </ac:picMkLst>
        </pc:picChg>
        <pc:picChg chg="add mod">
          <ac:chgData name="김소희" userId="292a1162-0793-4577-a94d-2dae0dfa5995" providerId="ADAL" clId="{A57D74B0-EDF5-4355-B4FB-3B73D13BAE1B}" dt="2022-05-15T18:36:16.706" v="7545" actId="1076"/>
          <ac:picMkLst>
            <pc:docMk/>
            <pc:sldMk cId="613880144" sldId="266"/>
            <ac:picMk id="21" creationId="{F0E998A8-8BA6-DE9D-E89C-F1017B84ED15}"/>
          </ac:picMkLst>
        </pc:picChg>
      </pc:sldChg>
      <pc:sldChg chg="addSp delSp modSp add mod">
        <pc:chgData name="김소희" userId="292a1162-0793-4577-a94d-2dae0dfa5995" providerId="ADAL" clId="{A57D74B0-EDF5-4355-B4FB-3B73D13BAE1B}" dt="2022-05-15T18:47:10.731" v="7824" actId="1035"/>
        <pc:sldMkLst>
          <pc:docMk/>
          <pc:sldMk cId="623814145" sldId="267"/>
        </pc:sldMkLst>
        <pc:spChg chg="mod">
          <ac:chgData name="김소희" userId="292a1162-0793-4577-a94d-2dae0dfa5995" providerId="ADAL" clId="{A57D74B0-EDF5-4355-B4FB-3B73D13BAE1B}" dt="2022-05-15T18:47:10.731" v="7824" actId="1035"/>
          <ac:spMkLst>
            <pc:docMk/>
            <pc:sldMk cId="623814145" sldId="267"/>
            <ac:spMk id="7" creationId="{2462B3BC-B840-9FBB-4CEA-676F13852465}"/>
          </ac:spMkLst>
        </pc:spChg>
        <pc:spChg chg="mod">
          <ac:chgData name="김소희" userId="292a1162-0793-4577-a94d-2dae0dfa5995" providerId="ADAL" clId="{A57D74B0-EDF5-4355-B4FB-3B73D13BAE1B}" dt="2022-05-15T18:47:10.731" v="7824" actId="1035"/>
          <ac:spMkLst>
            <pc:docMk/>
            <pc:sldMk cId="623814145" sldId="267"/>
            <ac:spMk id="16" creationId="{CB3EF620-D944-A72E-87E1-0D66FEF16FBC}"/>
          </ac:spMkLst>
        </pc:spChg>
        <pc:picChg chg="add mod">
          <ac:chgData name="김소희" userId="292a1162-0793-4577-a94d-2dae0dfa5995" providerId="ADAL" clId="{A57D74B0-EDF5-4355-B4FB-3B73D13BAE1B}" dt="2022-05-15T18:47:10.731" v="7824" actId="1035"/>
          <ac:picMkLst>
            <pc:docMk/>
            <pc:sldMk cId="623814145" sldId="267"/>
            <ac:picMk id="5" creationId="{3547171B-42AA-8F05-068E-83BEB353CCCF}"/>
          </ac:picMkLst>
        </pc:picChg>
        <pc:picChg chg="add mod">
          <ac:chgData name="김소희" userId="292a1162-0793-4577-a94d-2dae0dfa5995" providerId="ADAL" clId="{A57D74B0-EDF5-4355-B4FB-3B73D13BAE1B}" dt="2022-05-15T18:47:10.731" v="7824" actId="1035"/>
          <ac:picMkLst>
            <pc:docMk/>
            <pc:sldMk cId="623814145" sldId="267"/>
            <ac:picMk id="8" creationId="{993AB7AF-0598-B441-B534-B750FC0F5A52}"/>
          </ac:picMkLst>
        </pc:picChg>
        <pc:picChg chg="del">
          <ac:chgData name="김소희" userId="292a1162-0793-4577-a94d-2dae0dfa5995" providerId="ADAL" clId="{A57D74B0-EDF5-4355-B4FB-3B73D13BAE1B}" dt="2022-05-15T18:36:22.233" v="7546" actId="478"/>
          <ac:picMkLst>
            <pc:docMk/>
            <pc:sldMk cId="623814145" sldId="267"/>
            <ac:picMk id="12" creationId="{99AADAB8-5B19-77AB-25CB-81D27EA1B79D}"/>
          </ac:picMkLst>
        </pc:picChg>
        <pc:picChg chg="add del mod">
          <ac:chgData name="김소희" userId="292a1162-0793-4577-a94d-2dae0dfa5995" providerId="ADAL" clId="{A57D74B0-EDF5-4355-B4FB-3B73D13BAE1B}" dt="2022-05-15T18:36:24.471" v="7547" actId="478"/>
          <ac:picMkLst>
            <pc:docMk/>
            <pc:sldMk cId="623814145" sldId="267"/>
            <ac:picMk id="13" creationId="{2A4A9AB6-7648-376D-F81F-8384F0268E5E}"/>
          </ac:picMkLst>
        </pc:picChg>
        <pc:picChg chg="add mod">
          <ac:chgData name="김소희" userId="292a1162-0793-4577-a94d-2dae0dfa5995" providerId="ADAL" clId="{A57D74B0-EDF5-4355-B4FB-3B73D13BAE1B}" dt="2022-05-15T18:36:25.091" v="7548"/>
          <ac:picMkLst>
            <pc:docMk/>
            <pc:sldMk cId="623814145" sldId="267"/>
            <ac:picMk id="17" creationId="{6D3947D5-5E5B-50D3-260D-C2B734C2C8CB}"/>
          </ac:picMkLst>
        </pc:picChg>
        <pc:picChg chg="del">
          <ac:chgData name="김소희" userId="292a1162-0793-4577-a94d-2dae0dfa5995" providerId="ADAL" clId="{A57D74B0-EDF5-4355-B4FB-3B73D13BAE1B}" dt="2022-05-15T18:27:28.646" v="7288" actId="478"/>
          <ac:picMkLst>
            <pc:docMk/>
            <pc:sldMk cId="623814145" sldId="267"/>
            <ac:picMk id="18" creationId="{73103098-D940-2F01-6F62-6689862F294A}"/>
          </ac:picMkLst>
        </pc:picChg>
        <pc:picChg chg="add mod">
          <ac:chgData name="김소희" userId="292a1162-0793-4577-a94d-2dae0dfa5995" providerId="ADAL" clId="{A57D74B0-EDF5-4355-B4FB-3B73D13BAE1B}" dt="2022-05-15T18:36:25.091" v="7548"/>
          <ac:picMkLst>
            <pc:docMk/>
            <pc:sldMk cId="623814145" sldId="267"/>
            <ac:picMk id="19" creationId="{419645E9-A8F6-68CE-7D4D-31C893EC867E}"/>
          </ac:picMkLst>
        </pc:picChg>
      </pc:sldChg>
      <pc:sldChg chg="addSp delSp modSp add mod">
        <pc:chgData name="김소희" userId="292a1162-0793-4577-a94d-2dae0dfa5995" providerId="ADAL" clId="{A57D74B0-EDF5-4355-B4FB-3B73D13BAE1B}" dt="2022-05-17T06:14:18.372" v="8076" actId="113"/>
        <pc:sldMkLst>
          <pc:docMk/>
          <pc:sldMk cId="3494316648" sldId="268"/>
        </pc:sldMkLst>
        <pc:spChg chg="add mod">
          <ac:chgData name="김소희" userId="292a1162-0793-4577-a94d-2dae0dfa5995" providerId="ADAL" clId="{A57D74B0-EDF5-4355-B4FB-3B73D13BAE1B}" dt="2022-05-17T06:14:13.211" v="8074" actId="207"/>
          <ac:spMkLst>
            <pc:docMk/>
            <pc:sldMk cId="3494316648" sldId="268"/>
            <ac:spMk id="8" creationId="{862FED3B-49BE-986D-7E9B-A9AAD2CE42DD}"/>
          </ac:spMkLst>
        </pc:spChg>
        <pc:spChg chg="add mod">
          <ac:chgData name="김소희" userId="292a1162-0793-4577-a94d-2dae0dfa5995" providerId="ADAL" clId="{A57D74B0-EDF5-4355-B4FB-3B73D13BAE1B}" dt="2022-05-17T06:14:18.372" v="8076" actId="113"/>
          <ac:spMkLst>
            <pc:docMk/>
            <pc:sldMk cId="3494316648" sldId="268"/>
            <ac:spMk id="12" creationId="{7052702E-8DEB-2870-EA76-E0072303089C}"/>
          </ac:spMkLst>
        </pc:spChg>
        <pc:spChg chg="del">
          <ac:chgData name="김소희" userId="292a1162-0793-4577-a94d-2dae0dfa5995" providerId="ADAL" clId="{A57D74B0-EDF5-4355-B4FB-3B73D13BAE1B}" dt="2022-05-17T05:21:19.652" v="7853" actId="478"/>
          <ac:spMkLst>
            <pc:docMk/>
            <pc:sldMk cId="3494316648" sldId="268"/>
            <ac:spMk id="13" creationId="{8518B936-7880-09D1-AF2D-2266C057BF8E}"/>
          </ac:spMkLst>
        </pc:spChg>
        <pc:spChg chg="add del mod">
          <ac:chgData name="김소희" userId="292a1162-0793-4577-a94d-2dae0dfa5995" providerId="ADAL" clId="{A57D74B0-EDF5-4355-B4FB-3B73D13BAE1B}" dt="2022-05-17T06:12:46.673" v="8063"/>
          <ac:spMkLst>
            <pc:docMk/>
            <pc:sldMk cId="3494316648" sldId="268"/>
            <ac:spMk id="15" creationId="{75FDAAEB-1E1B-301D-29D0-2DF68B11CB16}"/>
          </ac:spMkLst>
        </pc:spChg>
        <pc:picChg chg="add mod">
          <ac:chgData name="김소희" userId="292a1162-0793-4577-a94d-2dae0dfa5995" providerId="ADAL" clId="{A57D74B0-EDF5-4355-B4FB-3B73D13BAE1B}" dt="2022-05-17T05:25:24.068" v="7898" actId="1076"/>
          <ac:picMkLst>
            <pc:docMk/>
            <pc:sldMk cId="3494316648" sldId="268"/>
            <ac:picMk id="5" creationId="{C46A30E4-ACA6-D74A-1DFE-701696CA3DB2}"/>
          </ac:picMkLst>
        </pc:picChg>
        <pc:picChg chg="add mod">
          <ac:chgData name="김소희" userId="292a1162-0793-4577-a94d-2dae0dfa5995" providerId="ADAL" clId="{A57D74B0-EDF5-4355-B4FB-3B73D13BAE1B}" dt="2022-05-17T05:25:20.888" v="7897" actId="1076"/>
          <ac:picMkLst>
            <pc:docMk/>
            <pc:sldMk cId="3494316648" sldId="268"/>
            <ac:picMk id="7" creationId="{B92275BD-B12C-1A8A-AFC7-EC281A0D8396}"/>
          </ac:picMkLst>
        </pc:picChg>
        <pc:picChg chg="add mod">
          <ac:chgData name="김소희" userId="292a1162-0793-4577-a94d-2dae0dfa5995" providerId="ADAL" clId="{A57D74B0-EDF5-4355-B4FB-3B73D13BAE1B}" dt="2022-05-17T05:25:30.225" v="7900" actId="1076"/>
          <ac:picMkLst>
            <pc:docMk/>
            <pc:sldMk cId="3494316648" sldId="268"/>
            <ac:picMk id="14" creationId="{277E7472-BCD5-40E7-0EF2-7CEFCD764721}"/>
          </ac:picMkLst>
        </pc:picChg>
      </pc:sldChg>
      <pc:sldChg chg="addSp delSp modSp add mod ord">
        <pc:chgData name="김소희" userId="292a1162-0793-4577-a94d-2dae0dfa5995" providerId="ADAL" clId="{A57D74B0-EDF5-4355-B4FB-3B73D13BAE1B}" dt="2022-05-17T06:14:24.064" v="8077" actId="207"/>
        <pc:sldMkLst>
          <pc:docMk/>
          <pc:sldMk cId="3590676522" sldId="269"/>
        </pc:sldMkLst>
        <pc:spChg chg="mod">
          <ac:chgData name="김소희" userId="292a1162-0793-4577-a94d-2dae0dfa5995" providerId="ADAL" clId="{A57D74B0-EDF5-4355-B4FB-3B73D13BAE1B}" dt="2022-05-17T06:14:24.064" v="8077" actId="207"/>
          <ac:spMkLst>
            <pc:docMk/>
            <pc:sldMk cId="3590676522" sldId="269"/>
            <ac:spMk id="8" creationId="{862FED3B-49BE-986D-7E9B-A9AAD2CE42DD}"/>
          </ac:spMkLst>
        </pc:spChg>
        <pc:spChg chg="del">
          <ac:chgData name="김소희" userId="292a1162-0793-4577-a94d-2dae0dfa5995" providerId="ADAL" clId="{A57D74B0-EDF5-4355-B4FB-3B73D13BAE1B}" dt="2022-05-17T05:33:26.259" v="7940" actId="478"/>
          <ac:spMkLst>
            <pc:docMk/>
            <pc:sldMk cId="3590676522" sldId="269"/>
            <ac:spMk id="12" creationId="{7052702E-8DEB-2870-EA76-E0072303089C}"/>
          </ac:spMkLst>
        </pc:spChg>
        <pc:spChg chg="add mod">
          <ac:chgData name="김소희" userId="292a1162-0793-4577-a94d-2dae0dfa5995" providerId="ADAL" clId="{A57D74B0-EDF5-4355-B4FB-3B73D13BAE1B}" dt="2022-05-17T06:12:35.459" v="8061" actId="113"/>
          <ac:spMkLst>
            <pc:docMk/>
            <pc:sldMk cId="3590676522" sldId="269"/>
            <ac:spMk id="17" creationId="{D36D8B47-BEB0-6A0B-8325-7EDC7F270F36}"/>
          </ac:spMkLst>
        </pc:spChg>
        <pc:picChg chg="del">
          <ac:chgData name="김소희" userId="292a1162-0793-4577-a94d-2dae0dfa5995" providerId="ADAL" clId="{A57D74B0-EDF5-4355-B4FB-3B73D13BAE1B}" dt="2022-05-17T05:30:47.502" v="7929" actId="478"/>
          <ac:picMkLst>
            <pc:docMk/>
            <pc:sldMk cId="3590676522" sldId="269"/>
            <ac:picMk id="5" creationId="{C46A30E4-ACA6-D74A-1DFE-701696CA3DB2}"/>
          </ac:picMkLst>
        </pc:picChg>
        <pc:picChg chg="add mod">
          <ac:chgData name="김소희" userId="292a1162-0793-4577-a94d-2dae0dfa5995" providerId="ADAL" clId="{A57D74B0-EDF5-4355-B4FB-3B73D13BAE1B}" dt="2022-05-17T06:12:08.329" v="8046" actId="1076"/>
          <ac:picMkLst>
            <pc:docMk/>
            <pc:sldMk cId="3590676522" sldId="269"/>
            <ac:picMk id="6" creationId="{B902963C-666A-A557-65E5-9E90E8B17464}"/>
          </ac:picMkLst>
        </pc:picChg>
        <pc:picChg chg="del">
          <ac:chgData name="김소희" userId="292a1162-0793-4577-a94d-2dae0dfa5995" providerId="ADAL" clId="{A57D74B0-EDF5-4355-B4FB-3B73D13BAE1B}" dt="2022-05-17T05:30:19.254" v="7916" actId="478"/>
          <ac:picMkLst>
            <pc:docMk/>
            <pc:sldMk cId="3590676522" sldId="269"/>
            <ac:picMk id="7" creationId="{B92275BD-B12C-1A8A-AFC7-EC281A0D8396}"/>
          </ac:picMkLst>
        </pc:picChg>
        <pc:picChg chg="add mod">
          <ac:chgData name="김소희" userId="292a1162-0793-4577-a94d-2dae0dfa5995" providerId="ADAL" clId="{A57D74B0-EDF5-4355-B4FB-3B73D13BAE1B}" dt="2022-05-17T06:13:08.396" v="8070" actId="1076"/>
          <ac:picMkLst>
            <pc:docMk/>
            <pc:sldMk cId="3590676522" sldId="269"/>
            <ac:picMk id="13" creationId="{7F8EBBA2-B607-FF1E-619C-6A57EB319D67}"/>
          </ac:picMkLst>
        </pc:picChg>
        <pc:picChg chg="del">
          <ac:chgData name="김소희" userId="292a1162-0793-4577-a94d-2dae0dfa5995" providerId="ADAL" clId="{A57D74B0-EDF5-4355-B4FB-3B73D13BAE1B}" dt="2022-05-17T05:30:47.988" v="7930" actId="478"/>
          <ac:picMkLst>
            <pc:docMk/>
            <pc:sldMk cId="3590676522" sldId="269"/>
            <ac:picMk id="14" creationId="{277E7472-BCD5-40E7-0EF2-7CEFCD764721}"/>
          </ac:picMkLst>
        </pc:picChg>
        <pc:picChg chg="add mod">
          <ac:chgData name="김소희" userId="292a1162-0793-4577-a94d-2dae0dfa5995" providerId="ADAL" clId="{A57D74B0-EDF5-4355-B4FB-3B73D13BAE1B}" dt="2022-05-17T06:14:03.139" v="8073" actId="1076"/>
          <ac:picMkLst>
            <pc:docMk/>
            <pc:sldMk cId="3590676522" sldId="269"/>
            <ac:picMk id="16" creationId="{8803AD20-D914-6A54-C433-751387BA218B}"/>
          </ac:picMkLst>
        </pc:picChg>
      </pc:sldChg>
      <pc:sldChg chg="addSp delSp modSp add mod">
        <pc:chgData name="김소희" userId="292a1162-0793-4577-a94d-2dae0dfa5995" providerId="ADAL" clId="{A57D74B0-EDF5-4355-B4FB-3B73D13BAE1B}" dt="2022-05-17T07:34:40.956" v="10146" actId="1076"/>
        <pc:sldMkLst>
          <pc:docMk/>
          <pc:sldMk cId="1984382097" sldId="270"/>
        </pc:sldMkLst>
        <pc:spChg chg="del">
          <ac:chgData name="김소희" userId="292a1162-0793-4577-a94d-2dae0dfa5995" providerId="ADAL" clId="{A57D74B0-EDF5-4355-B4FB-3B73D13BAE1B}" dt="2022-05-17T05:41:36.599" v="7984" actId="478"/>
          <ac:spMkLst>
            <pc:docMk/>
            <pc:sldMk cId="1984382097" sldId="270"/>
            <ac:spMk id="7" creationId="{2462B3BC-B840-9FBB-4CEA-676F13852465}"/>
          </ac:spMkLst>
        </pc:spChg>
        <pc:spChg chg="mod">
          <ac:chgData name="김소희" userId="292a1162-0793-4577-a94d-2dae0dfa5995" providerId="ADAL" clId="{A57D74B0-EDF5-4355-B4FB-3B73D13BAE1B}" dt="2022-05-17T05:41:48.875" v="7992" actId="20577"/>
          <ac:spMkLst>
            <pc:docMk/>
            <pc:sldMk cId="1984382097" sldId="270"/>
            <ac:spMk id="11" creationId="{9B6A7BE8-DA0E-E598-1132-9B432BA49502}"/>
          </ac:spMkLst>
        </pc:spChg>
        <pc:spChg chg="add del mod">
          <ac:chgData name="김소희" userId="292a1162-0793-4577-a94d-2dae0dfa5995" providerId="ADAL" clId="{A57D74B0-EDF5-4355-B4FB-3B73D13BAE1B}" dt="2022-05-17T07:07:06.888" v="9154" actId="21"/>
          <ac:spMkLst>
            <pc:docMk/>
            <pc:sldMk cId="1984382097" sldId="270"/>
            <ac:spMk id="13" creationId="{0501BD6C-4887-0A63-1F7D-F05EF2686797}"/>
          </ac:spMkLst>
        </pc:spChg>
        <pc:spChg chg="del">
          <ac:chgData name="김소희" userId="292a1162-0793-4577-a94d-2dae0dfa5995" providerId="ADAL" clId="{A57D74B0-EDF5-4355-B4FB-3B73D13BAE1B}" dt="2022-05-17T05:41:36.599" v="7984" actId="478"/>
          <ac:spMkLst>
            <pc:docMk/>
            <pc:sldMk cId="1984382097" sldId="270"/>
            <ac:spMk id="15" creationId="{144F0060-C2DC-B50E-CD64-6E86C450EA51}"/>
          </ac:spMkLst>
        </pc:spChg>
        <pc:spChg chg="del">
          <ac:chgData name="김소희" userId="292a1162-0793-4577-a94d-2dae0dfa5995" providerId="ADAL" clId="{A57D74B0-EDF5-4355-B4FB-3B73D13BAE1B}" dt="2022-05-17T05:41:36.599" v="7984" actId="478"/>
          <ac:spMkLst>
            <pc:docMk/>
            <pc:sldMk cId="1984382097" sldId="270"/>
            <ac:spMk id="16" creationId="{CB3EF620-D944-A72E-87E1-0D66FEF16FBC}"/>
          </ac:spMkLst>
        </pc:spChg>
        <pc:spChg chg="add mod">
          <ac:chgData name="김소희" userId="292a1162-0793-4577-a94d-2dae0dfa5995" providerId="ADAL" clId="{A57D74B0-EDF5-4355-B4FB-3B73D13BAE1B}" dt="2022-05-17T07:07:03.208" v="9153" actId="1076"/>
          <ac:spMkLst>
            <pc:docMk/>
            <pc:sldMk cId="1984382097" sldId="270"/>
            <ac:spMk id="18" creationId="{6D9FB85C-F6A6-B2CC-11BD-FCEC3D3DBCA6}"/>
          </ac:spMkLst>
        </pc:spChg>
        <pc:spChg chg="add mod">
          <ac:chgData name="김소희" userId="292a1162-0793-4577-a94d-2dae0dfa5995" providerId="ADAL" clId="{A57D74B0-EDF5-4355-B4FB-3B73D13BAE1B}" dt="2022-05-17T07:34:40.956" v="10146" actId="1076"/>
          <ac:spMkLst>
            <pc:docMk/>
            <pc:sldMk cId="1984382097" sldId="270"/>
            <ac:spMk id="20" creationId="{F17ED6FE-0713-6E73-7F72-7E96E0E6B1DE}"/>
          </ac:spMkLst>
        </pc:spChg>
        <pc:spChg chg="add del mod">
          <ac:chgData name="김소희" userId="292a1162-0793-4577-a94d-2dae0dfa5995" providerId="ADAL" clId="{A57D74B0-EDF5-4355-B4FB-3B73D13BAE1B}" dt="2022-05-17T07:32:07.746" v="10009"/>
          <ac:spMkLst>
            <pc:docMk/>
            <pc:sldMk cId="1984382097" sldId="270"/>
            <ac:spMk id="21" creationId="{8486C98F-42E2-7230-083B-6AADF75BDA6E}"/>
          </ac:spMkLst>
        </pc:spChg>
        <pc:picChg chg="del">
          <ac:chgData name="김소희" userId="292a1162-0793-4577-a94d-2dae0dfa5995" providerId="ADAL" clId="{A57D74B0-EDF5-4355-B4FB-3B73D13BAE1B}" dt="2022-05-17T05:41:36.599" v="7984" actId="478"/>
          <ac:picMkLst>
            <pc:docMk/>
            <pc:sldMk cId="1984382097" sldId="270"/>
            <ac:picMk id="5" creationId="{3547171B-42AA-8F05-068E-83BEB353CCCF}"/>
          </ac:picMkLst>
        </pc:picChg>
        <pc:picChg chg="add mod">
          <ac:chgData name="김소희" userId="292a1162-0793-4577-a94d-2dae0dfa5995" providerId="ADAL" clId="{A57D74B0-EDF5-4355-B4FB-3B73D13BAE1B}" dt="2022-05-17T07:06:57.111" v="9152" actId="1076"/>
          <ac:picMkLst>
            <pc:docMk/>
            <pc:sldMk cId="1984382097" sldId="270"/>
            <ac:picMk id="6" creationId="{3D0EB8D0-22B2-FCE0-0E1F-671D3D0C147C}"/>
          </ac:picMkLst>
        </pc:picChg>
        <pc:picChg chg="del">
          <ac:chgData name="김소희" userId="292a1162-0793-4577-a94d-2dae0dfa5995" providerId="ADAL" clId="{A57D74B0-EDF5-4355-B4FB-3B73D13BAE1B}" dt="2022-05-17T05:41:36.599" v="7984" actId="478"/>
          <ac:picMkLst>
            <pc:docMk/>
            <pc:sldMk cId="1984382097" sldId="270"/>
            <ac:picMk id="8" creationId="{993AB7AF-0598-B441-B534-B750FC0F5A52}"/>
          </ac:picMkLst>
        </pc:picChg>
        <pc:picChg chg="add mod">
          <ac:chgData name="김소희" userId="292a1162-0793-4577-a94d-2dae0dfa5995" providerId="ADAL" clId="{A57D74B0-EDF5-4355-B4FB-3B73D13BAE1B}" dt="2022-05-17T07:06:52.843" v="9150" actId="1076"/>
          <ac:picMkLst>
            <pc:docMk/>
            <pc:sldMk cId="1984382097" sldId="270"/>
            <ac:picMk id="12" creationId="{57D67627-F2EB-4085-F4E5-30F24E96F059}"/>
          </ac:picMkLst>
        </pc:picChg>
        <pc:picChg chg="del">
          <ac:chgData name="김소희" userId="292a1162-0793-4577-a94d-2dae0dfa5995" providerId="ADAL" clId="{A57D74B0-EDF5-4355-B4FB-3B73D13BAE1B}" dt="2022-05-17T05:41:36.599" v="7984" actId="478"/>
          <ac:picMkLst>
            <pc:docMk/>
            <pc:sldMk cId="1984382097" sldId="270"/>
            <ac:picMk id="17" creationId="{6D3947D5-5E5B-50D3-260D-C2B734C2C8CB}"/>
          </ac:picMkLst>
        </pc:picChg>
        <pc:picChg chg="del">
          <ac:chgData name="김소희" userId="292a1162-0793-4577-a94d-2dae0dfa5995" providerId="ADAL" clId="{A57D74B0-EDF5-4355-B4FB-3B73D13BAE1B}" dt="2022-05-17T05:41:38.416" v="7985" actId="478"/>
          <ac:picMkLst>
            <pc:docMk/>
            <pc:sldMk cId="1984382097" sldId="270"/>
            <ac:picMk id="19" creationId="{419645E9-A8F6-68CE-7D4D-31C893EC867E}"/>
          </ac:picMkLst>
        </pc:picChg>
      </pc:sldChg>
      <pc:sldChg chg="addSp delSp modSp add mod ord">
        <pc:chgData name="김소희" userId="292a1162-0793-4577-a94d-2dae0dfa5995" providerId="ADAL" clId="{A57D74B0-EDF5-4355-B4FB-3B73D13BAE1B}" dt="2022-05-17T06:29:11.343" v="8390" actId="14100"/>
        <pc:sldMkLst>
          <pc:docMk/>
          <pc:sldMk cId="812608794" sldId="271"/>
        </pc:sldMkLst>
        <pc:spChg chg="del mod">
          <ac:chgData name="김소희" userId="292a1162-0793-4577-a94d-2dae0dfa5995" providerId="ADAL" clId="{A57D74B0-EDF5-4355-B4FB-3B73D13BAE1B}" dt="2022-05-17T06:18:47.081" v="8128" actId="478"/>
          <ac:spMkLst>
            <pc:docMk/>
            <pc:sldMk cId="812608794" sldId="271"/>
            <ac:spMk id="7" creationId="{2462B3BC-B840-9FBB-4CEA-676F13852465}"/>
          </ac:spMkLst>
        </pc:spChg>
        <pc:spChg chg="del">
          <ac:chgData name="김소희" userId="292a1162-0793-4577-a94d-2dae0dfa5995" providerId="ADAL" clId="{A57D74B0-EDF5-4355-B4FB-3B73D13BAE1B}" dt="2022-05-17T06:16:34.523" v="8079" actId="478"/>
          <ac:spMkLst>
            <pc:docMk/>
            <pc:sldMk cId="812608794" sldId="271"/>
            <ac:spMk id="13" creationId="{AE259050-3870-ABA9-C9D0-015F7CA4A6CB}"/>
          </ac:spMkLst>
        </pc:spChg>
        <pc:spChg chg="del">
          <ac:chgData name="김소희" userId="292a1162-0793-4577-a94d-2dae0dfa5995" providerId="ADAL" clId="{A57D74B0-EDF5-4355-B4FB-3B73D13BAE1B}" dt="2022-05-17T06:16:35.456" v="8080" actId="478"/>
          <ac:spMkLst>
            <pc:docMk/>
            <pc:sldMk cId="812608794" sldId="271"/>
            <ac:spMk id="14" creationId="{4DEB26B3-DFB3-5629-95B1-5D66A27D25E9}"/>
          </ac:spMkLst>
        </pc:spChg>
        <pc:spChg chg="add mod">
          <ac:chgData name="김소희" userId="292a1162-0793-4577-a94d-2dae0dfa5995" providerId="ADAL" clId="{A57D74B0-EDF5-4355-B4FB-3B73D13BAE1B}" dt="2022-05-17T06:29:11.343" v="8390" actId="14100"/>
          <ac:spMkLst>
            <pc:docMk/>
            <pc:sldMk cId="812608794" sldId="271"/>
            <ac:spMk id="18" creationId="{1D27B365-4480-8889-FDDB-13B66A329BAA}"/>
          </ac:spMkLst>
        </pc:spChg>
        <pc:spChg chg="add mod">
          <ac:chgData name="김소희" userId="292a1162-0793-4577-a94d-2dae0dfa5995" providerId="ADAL" clId="{A57D74B0-EDF5-4355-B4FB-3B73D13BAE1B}" dt="2022-05-17T06:27:42.202" v="8320" actId="20577"/>
          <ac:spMkLst>
            <pc:docMk/>
            <pc:sldMk cId="812608794" sldId="271"/>
            <ac:spMk id="20" creationId="{AB820D2A-32E4-1BAD-0747-C4D156216CED}"/>
          </ac:spMkLst>
        </pc:spChg>
        <pc:spChg chg="add mod">
          <ac:chgData name="김소희" userId="292a1162-0793-4577-a94d-2dae0dfa5995" providerId="ADAL" clId="{A57D74B0-EDF5-4355-B4FB-3B73D13BAE1B}" dt="2022-05-17T06:27:55.974" v="8322" actId="1076"/>
          <ac:spMkLst>
            <pc:docMk/>
            <pc:sldMk cId="812608794" sldId="271"/>
            <ac:spMk id="23" creationId="{39BA2864-0163-7301-9F8D-147A8E8F286A}"/>
          </ac:spMkLst>
        </pc:spChg>
        <pc:spChg chg="add mod">
          <ac:chgData name="김소희" userId="292a1162-0793-4577-a94d-2dae0dfa5995" providerId="ADAL" clId="{A57D74B0-EDF5-4355-B4FB-3B73D13BAE1B}" dt="2022-05-17T06:27:53.139" v="8321" actId="1076"/>
          <ac:spMkLst>
            <pc:docMk/>
            <pc:sldMk cId="812608794" sldId="271"/>
            <ac:spMk id="30" creationId="{55536342-56D6-06ED-6555-BB2D7170741A}"/>
          </ac:spMkLst>
        </pc:spChg>
        <pc:spChg chg="add mod">
          <ac:chgData name="김소희" userId="292a1162-0793-4577-a94d-2dae0dfa5995" providerId="ADAL" clId="{A57D74B0-EDF5-4355-B4FB-3B73D13BAE1B}" dt="2022-05-17T06:28:03.759" v="8324" actId="1076"/>
          <ac:spMkLst>
            <pc:docMk/>
            <pc:sldMk cId="812608794" sldId="271"/>
            <ac:spMk id="31" creationId="{AB6684B5-93DC-F13F-EFB8-B5E14770E0F7}"/>
          </ac:spMkLst>
        </pc:spChg>
        <pc:spChg chg="add mod">
          <ac:chgData name="김소희" userId="292a1162-0793-4577-a94d-2dae0dfa5995" providerId="ADAL" clId="{A57D74B0-EDF5-4355-B4FB-3B73D13BAE1B}" dt="2022-05-17T06:28:08.274" v="8325" actId="1076"/>
          <ac:spMkLst>
            <pc:docMk/>
            <pc:sldMk cId="812608794" sldId="271"/>
            <ac:spMk id="32" creationId="{618B03C4-97F3-9EAF-15AC-78FD83A6A855}"/>
          </ac:spMkLst>
        </pc:spChg>
        <pc:picChg chg="del">
          <ac:chgData name="김소희" userId="292a1162-0793-4577-a94d-2dae0dfa5995" providerId="ADAL" clId="{A57D74B0-EDF5-4355-B4FB-3B73D13BAE1B}" dt="2022-05-17T06:16:37.806" v="8082" actId="478"/>
          <ac:picMkLst>
            <pc:docMk/>
            <pc:sldMk cId="812608794" sldId="271"/>
            <ac:picMk id="5" creationId="{B3F2B2B9-02E3-AADE-0DBA-2C9EC454DC9A}"/>
          </ac:picMkLst>
        </pc:picChg>
        <pc:picChg chg="add mod">
          <ac:chgData name="김소희" userId="292a1162-0793-4577-a94d-2dae0dfa5995" providerId="ADAL" clId="{A57D74B0-EDF5-4355-B4FB-3B73D13BAE1B}" dt="2022-05-17T06:27:58.299" v="8323" actId="1076"/>
          <ac:picMkLst>
            <pc:docMk/>
            <pc:sldMk cId="812608794" sldId="271"/>
            <ac:picMk id="6" creationId="{C7576CF2-54DF-39BB-2C0F-022E828940FB}"/>
          </ac:picMkLst>
        </pc:picChg>
        <pc:picChg chg="del">
          <ac:chgData name="김소희" userId="292a1162-0793-4577-a94d-2dae0dfa5995" providerId="ADAL" clId="{A57D74B0-EDF5-4355-B4FB-3B73D13BAE1B}" dt="2022-05-17T06:20:45.958" v="8151" actId="478"/>
          <ac:picMkLst>
            <pc:docMk/>
            <pc:sldMk cId="812608794" sldId="271"/>
            <ac:picMk id="8" creationId="{E1D058B5-3FFC-D5D4-C800-DA141947378A}"/>
          </ac:picMkLst>
        </pc:picChg>
        <pc:picChg chg="del">
          <ac:chgData name="김소희" userId="292a1162-0793-4577-a94d-2dae0dfa5995" providerId="ADAL" clId="{A57D74B0-EDF5-4355-B4FB-3B73D13BAE1B}" dt="2022-05-17T06:16:36.749" v="8081" actId="478"/>
          <ac:picMkLst>
            <pc:docMk/>
            <pc:sldMk cId="812608794" sldId="271"/>
            <ac:picMk id="10" creationId="{5367EA8C-71B5-E24F-75F8-205ADF006000}"/>
          </ac:picMkLst>
        </pc:picChg>
        <pc:picChg chg="add mod">
          <ac:chgData name="김소희" userId="292a1162-0793-4577-a94d-2dae0dfa5995" providerId="ADAL" clId="{A57D74B0-EDF5-4355-B4FB-3B73D13BAE1B}" dt="2022-05-17T06:29:06.588" v="8388" actId="1076"/>
          <ac:picMkLst>
            <pc:docMk/>
            <pc:sldMk cId="812608794" sldId="271"/>
            <ac:picMk id="15" creationId="{B0766FCE-7519-D38F-DC1A-85E236EA4ABA}"/>
          </ac:picMkLst>
        </pc:picChg>
        <pc:picChg chg="add del">
          <ac:chgData name="김소희" userId="292a1162-0793-4577-a94d-2dae0dfa5995" providerId="ADAL" clId="{A57D74B0-EDF5-4355-B4FB-3B73D13BAE1B}" dt="2022-05-17T06:17:14.969" v="8094" actId="22"/>
          <ac:picMkLst>
            <pc:docMk/>
            <pc:sldMk cId="812608794" sldId="271"/>
            <ac:picMk id="17" creationId="{BF379D5B-60F0-8D73-AA21-879F5A234D41}"/>
          </ac:picMkLst>
        </pc:picChg>
        <pc:picChg chg="add mod">
          <ac:chgData name="김소희" userId="292a1162-0793-4577-a94d-2dae0dfa5995" providerId="ADAL" clId="{A57D74B0-EDF5-4355-B4FB-3B73D13BAE1B}" dt="2022-05-17T06:28:03.759" v="8324" actId="1076"/>
          <ac:picMkLst>
            <pc:docMk/>
            <pc:sldMk cId="812608794" sldId="271"/>
            <ac:picMk id="22" creationId="{71DF32AC-771F-9ED2-DA41-3CD3F6AC10E0}"/>
          </ac:picMkLst>
        </pc:picChg>
        <pc:picChg chg="add mod">
          <ac:chgData name="김소희" userId="292a1162-0793-4577-a94d-2dae0dfa5995" providerId="ADAL" clId="{A57D74B0-EDF5-4355-B4FB-3B73D13BAE1B}" dt="2022-05-17T06:27:53.139" v="8321" actId="1076"/>
          <ac:picMkLst>
            <pc:docMk/>
            <pc:sldMk cId="812608794" sldId="271"/>
            <ac:picMk id="25" creationId="{00A9CFFC-1901-3378-5190-87AF9D104352}"/>
          </ac:picMkLst>
        </pc:picChg>
        <pc:picChg chg="add mod">
          <ac:chgData name="김소희" userId="292a1162-0793-4577-a94d-2dae0dfa5995" providerId="ADAL" clId="{A57D74B0-EDF5-4355-B4FB-3B73D13BAE1B}" dt="2022-05-17T06:27:53.139" v="8321" actId="1076"/>
          <ac:picMkLst>
            <pc:docMk/>
            <pc:sldMk cId="812608794" sldId="271"/>
            <ac:picMk id="27" creationId="{0882A8E7-F7F6-50D9-8090-995BE965C20C}"/>
          </ac:picMkLst>
        </pc:picChg>
        <pc:picChg chg="add mod">
          <ac:chgData name="김소희" userId="292a1162-0793-4577-a94d-2dae0dfa5995" providerId="ADAL" clId="{A57D74B0-EDF5-4355-B4FB-3B73D13BAE1B}" dt="2022-05-17T06:27:53.139" v="8321" actId="1076"/>
          <ac:picMkLst>
            <pc:docMk/>
            <pc:sldMk cId="812608794" sldId="271"/>
            <ac:picMk id="29" creationId="{825B1820-DAC5-BCDA-E7EE-1E65502D0860}"/>
          </ac:picMkLst>
        </pc:picChg>
      </pc:sldChg>
      <pc:sldChg chg="addSp delSp modSp add mod">
        <pc:chgData name="김소희" userId="292a1162-0793-4577-a94d-2dae0dfa5995" providerId="ADAL" clId="{A57D74B0-EDF5-4355-B4FB-3B73D13BAE1B}" dt="2022-05-17T07:08:39.554" v="9193" actId="207"/>
        <pc:sldMkLst>
          <pc:docMk/>
          <pc:sldMk cId="893580010" sldId="272"/>
        </pc:sldMkLst>
        <pc:spChg chg="add mod">
          <ac:chgData name="김소희" userId="292a1162-0793-4577-a94d-2dae0dfa5995" providerId="ADAL" clId="{A57D74B0-EDF5-4355-B4FB-3B73D13BAE1B}" dt="2022-05-17T06:48:41.454" v="8642" actId="1076"/>
          <ac:spMkLst>
            <pc:docMk/>
            <pc:sldMk cId="893580010" sldId="272"/>
            <ac:spMk id="10" creationId="{9423C3B3-6673-2F21-987C-04F1B8E1DE8C}"/>
          </ac:spMkLst>
        </pc:spChg>
        <pc:spChg chg="del">
          <ac:chgData name="김소희" userId="292a1162-0793-4577-a94d-2dae0dfa5995" providerId="ADAL" clId="{A57D74B0-EDF5-4355-B4FB-3B73D13BAE1B}" dt="2022-05-17T06:30:24.390" v="8394" actId="478"/>
          <ac:spMkLst>
            <pc:docMk/>
            <pc:sldMk cId="893580010" sldId="272"/>
            <ac:spMk id="13" creationId="{0501BD6C-4887-0A63-1F7D-F05EF2686797}"/>
          </ac:spMkLst>
        </pc:spChg>
        <pc:spChg chg="add mod">
          <ac:chgData name="김소희" userId="292a1162-0793-4577-a94d-2dae0dfa5995" providerId="ADAL" clId="{A57D74B0-EDF5-4355-B4FB-3B73D13BAE1B}" dt="2022-05-17T07:08:39.554" v="9193" actId="207"/>
          <ac:spMkLst>
            <pc:docMk/>
            <pc:sldMk cId="893580010" sldId="272"/>
            <ac:spMk id="14" creationId="{9D7FFAD2-FA6C-467E-5412-9154D816956C}"/>
          </ac:spMkLst>
        </pc:spChg>
        <pc:picChg chg="add mod">
          <ac:chgData name="김소희" userId="292a1162-0793-4577-a94d-2dae0dfa5995" providerId="ADAL" clId="{A57D74B0-EDF5-4355-B4FB-3B73D13BAE1B}" dt="2022-05-17T06:48:35.177" v="8640" actId="1076"/>
          <ac:picMkLst>
            <pc:docMk/>
            <pc:sldMk cId="893580010" sldId="272"/>
            <ac:picMk id="5" creationId="{C50A7A5B-6803-5F36-325A-637BCE335D4B}"/>
          </ac:picMkLst>
        </pc:picChg>
        <pc:picChg chg="del">
          <ac:chgData name="김소희" userId="292a1162-0793-4577-a94d-2dae0dfa5995" providerId="ADAL" clId="{A57D74B0-EDF5-4355-B4FB-3B73D13BAE1B}" dt="2022-05-17T06:30:22.089" v="8392" actId="478"/>
          <ac:picMkLst>
            <pc:docMk/>
            <pc:sldMk cId="893580010" sldId="272"/>
            <ac:picMk id="6" creationId="{3D0EB8D0-22B2-FCE0-0E1F-671D3D0C147C}"/>
          </ac:picMkLst>
        </pc:picChg>
        <pc:picChg chg="add mod">
          <ac:chgData name="김소희" userId="292a1162-0793-4577-a94d-2dae0dfa5995" providerId="ADAL" clId="{A57D74B0-EDF5-4355-B4FB-3B73D13BAE1B}" dt="2022-05-17T06:48:34.478" v="8639" actId="1076"/>
          <ac:picMkLst>
            <pc:docMk/>
            <pc:sldMk cId="893580010" sldId="272"/>
            <ac:picMk id="8" creationId="{3322670E-DBB4-B8C6-184A-886411D05B07}"/>
          </ac:picMkLst>
        </pc:picChg>
      </pc:sldChg>
      <pc:sldChg chg="addSp delSp modSp add mod">
        <pc:chgData name="김소희" userId="292a1162-0793-4577-a94d-2dae0dfa5995" providerId="ADAL" clId="{A57D74B0-EDF5-4355-B4FB-3B73D13BAE1B}" dt="2022-05-17T07:31:41.155" v="10005" actId="207"/>
        <pc:sldMkLst>
          <pc:docMk/>
          <pc:sldMk cId="3554643051" sldId="273"/>
        </pc:sldMkLst>
        <pc:spChg chg="add del mod">
          <ac:chgData name="김소희" userId="292a1162-0793-4577-a94d-2dae0dfa5995" providerId="ADAL" clId="{A57D74B0-EDF5-4355-B4FB-3B73D13BAE1B}" dt="2022-05-17T07:20:17.902" v="9454" actId="478"/>
          <ac:spMkLst>
            <pc:docMk/>
            <pc:sldMk cId="3554643051" sldId="273"/>
            <ac:spMk id="10" creationId="{8B85964B-2480-6C8E-5ED8-7F6B76E9121A}"/>
          </ac:spMkLst>
        </pc:spChg>
        <pc:spChg chg="mod">
          <ac:chgData name="김소희" userId="292a1162-0793-4577-a94d-2dae0dfa5995" providerId="ADAL" clId="{A57D74B0-EDF5-4355-B4FB-3B73D13BAE1B}" dt="2022-05-17T07:17:54.492" v="9429" actId="20577"/>
          <ac:spMkLst>
            <pc:docMk/>
            <pc:sldMk cId="3554643051" sldId="273"/>
            <ac:spMk id="11" creationId="{9B6A7BE8-DA0E-E598-1132-9B432BA49502}"/>
          </ac:spMkLst>
        </pc:spChg>
        <pc:spChg chg="add mod">
          <ac:chgData name="김소희" userId="292a1162-0793-4577-a94d-2dae0dfa5995" providerId="ADAL" clId="{A57D74B0-EDF5-4355-B4FB-3B73D13BAE1B}" dt="2022-05-17T07:20:08.443" v="9451" actId="1076"/>
          <ac:spMkLst>
            <pc:docMk/>
            <pc:sldMk cId="3554643051" sldId="273"/>
            <ac:spMk id="12" creationId="{97E7C675-049B-0489-45D8-88E4FF20800B}"/>
          </ac:spMkLst>
        </pc:spChg>
        <pc:spChg chg="add mod">
          <ac:chgData name="김소희" userId="292a1162-0793-4577-a94d-2dae0dfa5995" providerId="ADAL" clId="{A57D74B0-EDF5-4355-B4FB-3B73D13BAE1B}" dt="2022-05-17T07:27:34.489" v="9848" actId="20577"/>
          <ac:spMkLst>
            <pc:docMk/>
            <pc:sldMk cId="3554643051" sldId="273"/>
            <ac:spMk id="13" creationId="{0ED8D3BC-5BCB-68CA-513F-D07241500A74}"/>
          </ac:spMkLst>
        </pc:spChg>
        <pc:spChg chg="add del">
          <ac:chgData name="김소희" userId="292a1162-0793-4577-a94d-2dae0dfa5995" providerId="ADAL" clId="{A57D74B0-EDF5-4355-B4FB-3B73D13BAE1B}" dt="2022-05-17T07:21:09.040" v="9512" actId="478"/>
          <ac:spMkLst>
            <pc:docMk/>
            <pc:sldMk cId="3554643051" sldId="273"/>
            <ac:spMk id="14" creationId="{FE1DCE49-48D4-03AE-AFE0-0EA967D32F47}"/>
          </ac:spMkLst>
        </pc:spChg>
        <pc:spChg chg="add mod">
          <ac:chgData name="김소희" userId="292a1162-0793-4577-a94d-2dae0dfa5995" providerId="ADAL" clId="{A57D74B0-EDF5-4355-B4FB-3B73D13BAE1B}" dt="2022-05-17T07:28:10.725" v="9851" actId="1076"/>
          <ac:spMkLst>
            <pc:docMk/>
            <pc:sldMk cId="3554643051" sldId="273"/>
            <ac:spMk id="15" creationId="{3C4C77FA-69EE-6D60-3575-679B83C6494D}"/>
          </ac:spMkLst>
        </pc:spChg>
        <pc:spChg chg="add mod">
          <ac:chgData name="김소희" userId="292a1162-0793-4577-a94d-2dae0dfa5995" providerId="ADAL" clId="{A57D74B0-EDF5-4355-B4FB-3B73D13BAE1B}" dt="2022-05-17T07:31:41.155" v="10005" actId="207"/>
          <ac:spMkLst>
            <pc:docMk/>
            <pc:sldMk cId="3554643051" sldId="273"/>
            <ac:spMk id="16" creationId="{C7B39ECC-E551-7BD8-910C-9978788F04AA}"/>
          </ac:spMkLst>
        </pc:spChg>
        <pc:picChg chg="del">
          <ac:chgData name="김소희" userId="292a1162-0793-4577-a94d-2dae0dfa5995" providerId="ADAL" clId="{A57D74B0-EDF5-4355-B4FB-3B73D13BAE1B}" dt="2022-05-17T06:34:25.558" v="8419" actId="478"/>
          <ac:picMkLst>
            <pc:docMk/>
            <pc:sldMk cId="3554643051" sldId="273"/>
            <ac:picMk id="5" creationId="{C50A7A5B-6803-5F36-325A-637BCE335D4B}"/>
          </ac:picMkLst>
        </pc:picChg>
        <pc:picChg chg="del">
          <ac:chgData name="김소희" userId="292a1162-0793-4577-a94d-2dae0dfa5995" providerId="ADAL" clId="{A57D74B0-EDF5-4355-B4FB-3B73D13BAE1B}" dt="2022-05-17T06:34:26.072" v="8420" actId="478"/>
          <ac:picMkLst>
            <pc:docMk/>
            <pc:sldMk cId="3554643051" sldId="273"/>
            <ac:picMk id="8" creationId="{3322670E-DBB4-B8C6-184A-886411D05B07}"/>
          </ac:picMkLst>
        </pc:picChg>
      </pc:sldChg>
      <pc:sldChg chg="addSp delSp modSp add mod">
        <pc:chgData name="김소희" userId="292a1162-0793-4577-a94d-2dae0dfa5995" providerId="ADAL" clId="{A57D74B0-EDF5-4355-B4FB-3B73D13BAE1B}" dt="2022-05-17T07:34:28.745" v="10145" actId="1076"/>
        <pc:sldMkLst>
          <pc:docMk/>
          <pc:sldMk cId="2982041705" sldId="274"/>
        </pc:sldMkLst>
        <pc:spChg chg="add del mod">
          <ac:chgData name="김소희" userId="292a1162-0793-4577-a94d-2dae0dfa5995" providerId="ADAL" clId="{A57D74B0-EDF5-4355-B4FB-3B73D13BAE1B}" dt="2022-05-17T07:12:24.145" v="9245" actId="478"/>
          <ac:spMkLst>
            <pc:docMk/>
            <pc:sldMk cId="2982041705" sldId="274"/>
            <ac:spMk id="10" creationId="{7BA8783C-F1B5-FE09-FD8F-CA11C6119AD4}"/>
          </ac:spMkLst>
        </pc:spChg>
        <pc:spChg chg="add del mod">
          <ac:chgData name="김소희" userId="292a1162-0793-4577-a94d-2dae0dfa5995" providerId="ADAL" clId="{A57D74B0-EDF5-4355-B4FB-3B73D13BAE1B}" dt="2022-05-17T07:12:29.627" v="9246" actId="21"/>
          <ac:spMkLst>
            <pc:docMk/>
            <pc:sldMk cId="2982041705" sldId="274"/>
            <ac:spMk id="13" creationId="{82565DEA-7061-11A5-AECE-9B1196D7D19F}"/>
          </ac:spMkLst>
        </pc:spChg>
        <pc:spChg chg="add mod">
          <ac:chgData name="김소희" userId="292a1162-0793-4577-a94d-2dae0dfa5995" providerId="ADAL" clId="{A57D74B0-EDF5-4355-B4FB-3B73D13BAE1B}" dt="2022-05-17T07:16:26.786" v="9405" actId="1036"/>
          <ac:spMkLst>
            <pc:docMk/>
            <pc:sldMk cId="2982041705" sldId="274"/>
            <ac:spMk id="16" creationId="{8F04C523-FB93-C4E0-6698-B10074DA031A}"/>
          </ac:spMkLst>
        </pc:spChg>
        <pc:spChg chg="add mod">
          <ac:chgData name="김소희" userId="292a1162-0793-4577-a94d-2dae0dfa5995" providerId="ADAL" clId="{A57D74B0-EDF5-4355-B4FB-3B73D13BAE1B}" dt="2022-05-17T07:34:28.745" v="10145" actId="1076"/>
          <ac:spMkLst>
            <pc:docMk/>
            <pc:sldMk cId="2982041705" sldId="274"/>
            <ac:spMk id="18" creationId="{6F687842-D5AF-FA5B-2CBD-858D69A1C8DD}"/>
          </ac:spMkLst>
        </pc:spChg>
        <pc:picChg chg="del">
          <ac:chgData name="김소희" userId="292a1162-0793-4577-a94d-2dae0dfa5995" providerId="ADAL" clId="{A57D74B0-EDF5-4355-B4FB-3B73D13BAE1B}" dt="2022-05-17T06:36:57.706" v="8597" actId="478"/>
          <ac:picMkLst>
            <pc:docMk/>
            <pc:sldMk cId="2982041705" sldId="274"/>
            <ac:picMk id="5" creationId="{C50A7A5B-6803-5F36-325A-637BCE335D4B}"/>
          </ac:picMkLst>
        </pc:picChg>
        <pc:picChg chg="add del mod">
          <ac:chgData name="김소희" userId="292a1162-0793-4577-a94d-2dae0dfa5995" providerId="ADAL" clId="{A57D74B0-EDF5-4355-B4FB-3B73D13BAE1B}" dt="2022-05-17T07:12:18.954" v="9242" actId="21"/>
          <ac:picMkLst>
            <pc:docMk/>
            <pc:sldMk cId="2982041705" sldId="274"/>
            <ac:picMk id="6" creationId="{DD3C5246-353F-99A1-CABF-58E82FF6758F}"/>
          </ac:picMkLst>
        </pc:picChg>
        <pc:picChg chg="del">
          <ac:chgData name="김소희" userId="292a1162-0793-4577-a94d-2dae0dfa5995" providerId="ADAL" clId="{A57D74B0-EDF5-4355-B4FB-3B73D13BAE1B}" dt="2022-05-17T06:36:58.123" v="8598" actId="478"/>
          <ac:picMkLst>
            <pc:docMk/>
            <pc:sldMk cId="2982041705" sldId="274"/>
            <ac:picMk id="8" creationId="{3322670E-DBB4-B8C6-184A-886411D05B07}"/>
          </ac:picMkLst>
        </pc:picChg>
        <pc:picChg chg="add del mod">
          <ac:chgData name="김소희" userId="292a1162-0793-4577-a94d-2dae0dfa5995" providerId="ADAL" clId="{A57D74B0-EDF5-4355-B4FB-3B73D13BAE1B}" dt="2022-05-17T07:12:05.537" v="9238" actId="478"/>
          <ac:picMkLst>
            <pc:docMk/>
            <pc:sldMk cId="2982041705" sldId="274"/>
            <ac:picMk id="12" creationId="{CD63A343-16D6-53C4-A999-E59B6B262BA0}"/>
          </ac:picMkLst>
        </pc:picChg>
        <pc:picChg chg="add mod">
          <ac:chgData name="김소희" userId="292a1162-0793-4577-a94d-2dae0dfa5995" providerId="ADAL" clId="{A57D74B0-EDF5-4355-B4FB-3B73D13BAE1B}" dt="2022-05-17T07:32:55.983" v="10097" actId="1076"/>
          <ac:picMkLst>
            <pc:docMk/>
            <pc:sldMk cId="2982041705" sldId="274"/>
            <ac:picMk id="15" creationId="{670CA1A1-9936-2D7B-C8B3-DEC12DC7E2A4}"/>
          </ac:picMkLst>
        </pc:picChg>
        <pc:picChg chg="add mod">
          <ac:chgData name="김소희" userId="292a1162-0793-4577-a94d-2dae0dfa5995" providerId="ADAL" clId="{A57D74B0-EDF5-4355-B4FB-3B73D13BAE1B}" dt="2022-05-17T07:34:05.712" v="10108" actId="14100"/>
          <ac:picMkLst>
            <pc:docMk/>
            <pc:sldMk cId="2982041705" sldId="274"/>
            <ac:picMk id="17" creationId="{AD263769-E32C-65C9-C39B-8D9D78321ACF}"/>
          </ac:picMkLst>
        </pc:picChg>
      </pc:sldChg>
      <pc:sldChg chg="addSp delSp modSp add mod">
        <pc:chgData name="김소희" userId="292a1162-0793-4577-a94d-2dae0dfa5995" providerId="ADAL" clId="{A57D74B0-EDF5-4355-B4FB-3B73D13BAE1B}" dt="2022-05-17T07:16:36.266" v="9409" actId="1035"/>
        <pc:sldMkLst>
          <pc:docMk/>
          <pc:sldMk cId="717350227" sldId="275"/>
        </pc:sldMkLst>
        <pc:spChg chg="mod">
          <ac:chgData name="김소희" userId="292a1162-0793-4577-a94d-2dae0dfa5995" providerId="ADAL" clId="{A57D74B0-EDF5-4355-B4FB-3B73D13BAE1B}" dt="2022-05-17T07:15:19.406" v="9380" actId="14100"/>
          <ac:spMkLst>
            <pc:docMk/>
            <pc:sldMk cId="717350227" sldId="275"/>
            <ac:spMk id="10" creationId="{7BA8783C-F1B5-FE09-FD8F-CA11C6119AD4}"/>
          </ac:spMkLst>
        </pc:spChg>
        <pc:spChg chg="del">
          <ac:chgData name="김소희" userId="292a1162-0793-4577-a94d-2dae0dfa5995" providerId="ADAL" clId="{A57D74B0-EDF5-4355-B4FB-3B73D13BAE1B}" dt="2022-05-17T07:11:38.607" v="9228" actId="478"/>
          <ac:spMkLst>
            <pc:docMk/>
            <pc:sldMk cId="717350227" sldId="275"/>
            <ac:spMk id="13" creationId="{82565DEA-7061-11A5-AECE-9B1196D7D19F}"/>
          </ac:spMkLst>
        </pc:spChg>
        <pc:spChg chg="del">
          <ac:chgData name="김소희" userId="292a1162-0793-4577-a94d-2dae0dfa5995" providerId="ADAL" clId="{A57D74B0-EDF5-4355-B4FB-3B73D13BAE1B}" dt="2022-05-17T07:11:55.500" v="9235" actId="478"/>
          <ac:spMkLst>
            <pc:docMk/>
            <pc:sldMk cId="717350227" sldId="275"/>
            <ac:spMk id="16" creationId="{8F04C523-FB93-C4E0-6698-B10074DA031A}"/>
          </ac:spMkLst>
        </pc:spChg>
        <pc:spChg chg="add mod">
          <ac:chgData name="김소희" userId="292a1162-0793-4577-a94d-2dae0dfa5995" providerId="ADAL" clId="{A57D74B0-EDF5-4355-B4FB-3B73D13BAE1B}" dt="2022-05-17T07:16:36.266" v="9409" actId="1035"/>
          <ac:spMkLst>
            <pc:docMk/>
            <pc:sldMk cId="717350227" sldId="275"/>
            <ac:spMk id="18" creationId="{B3CB2606-01D0-36DE-A764-0D4A95331FB2}"/>
          </ac:spMkLst>
        </pc:spChg>
        <pc:picChg chg="add del mod">
          <ac:chgData name="김소희" userId="292a1162-0793-4577-a94d-2dae0dfa5995" providerId="ADAL" clId="{A57D74B0-EDF5-4355-B4FB-3B73D13BAE1B}" dt="2022-05-17T07:12:14.933" v="9239" actId="21"/>
          <ac:picMkLst>
            <pc:docMk/>
            <pc:sldMk cId="717350227" sldId="275"/>
            <ac:picMk id="5" creationId="{9E796319-5B15-DF65-C4F5-8E4165345E9F}"/>
          </ac:picMkLst>
        </pc:picChg>
        <pc:picChg chg="del">
          <ac:chgData name="김소희" userId="292a1162-0793-4577-a94d-2dae0dfa5995" providerId="ADAL" clId="{A57D74B0-EDF5-4355-B4FB-3B73D13BAE1B}" dt="2022-05-17T07:11:36.929" v="9227" actId="478"/>
          <ac:picMkLst>
            <pc:docMk/>
            <pc:sldMk cId="717350227" sldId="275"/>
            <ac:picMk id="6" creationId="{DD3C5246-353F-99A1-CABF-58E82FF6758F}"/>
          </ac:picMkLst>
        </pc:picChg>
        <pc:picChg chg="del">
          <ac:chgData name="김소희" userId="292a1162-0793-4577-a94d-2dae0dfa5995" providerId="ADAL" clId="{A57D74B0-EDF5-4355-B4FB-3B73D13BAE1B}" dt="2022-05-17T07:11:35.454" v="9226" actId="478"/>
          <ac:picMkLst>
            <pc:docMk/>
            <pc:sldMk cId="717350227" sldId="275"/>
            <ac:picMk id="12" creationId="{CD63A343-16D6-53C4-A999-E59B6B262BA0}"/>
          </ac:picMkLst>
        </pc:picChg>
        <pc:picChg chg="add mod">
          <ac:chgData name="김소희" userId="292a1162-0793-4577-a94d-2dae0dfa5995" providerId="ADAL" clId="{A57D74B0-EDF5-4355-B4FB-3B73D13BAE1B}" dt="2022-05-17T07:12:03.615" v="9237" actId="1076"/>
          <ac:picMkLst>
            <pc:docMk/>
            <pc:sldMk cId="717350227" sldId="275"/>
            <ac:picMk id="14" creationId="{12D7E8BD-D1C2-6558-A1C6-D3910C948449}"/>
          </ac:picMkLst>
        </pc:picChg>
        <pc:picChg chg="del">
          <ac:chgData name="김소희" userId="292a1162-0793-4577-a94d-2dae0dfa5995" providerId="ADAL" clId="{A57D74B0-EDF5-4355-B4FB-3B73D13BAE1B}" dt="2022-05-17T07:11:53.509" v="9234" actId="478"/>
          <ac:picMkLst>
            <pc:docMk/>
            <pc:sldMk cId="717350227" sldId="275"/>
            <ac:picMk id="15" creationId="{670CA1A1-9936-2D7B-C8B3-DEC12DC7E2A4}"/>
          </ac:picMkLst>
        </pc:picChg>
        <pc:picChg chg="add mod">
          <ac:chgData name="김소희" userId="292a1162-0793-4577-a94d-2dae0dfa5995" providerId="ADAL" clId="{A57D74B0-EDF5-4355-B4FB-3B73D13BAE1B}" dt="2022-05-17T07:15:21.093" v="9381" actId="1076"/>
          <ac:picMkLst>
            <pc:docMk/>
            <pc:sldMk cId="717350227" sldId="275"/>
            <ac:picMk id="17" creationId="{C836C386-F0AD-624B-B8E0-0EC8B8C943A6}"/>
          </ac:picMkLst>
        </pc:picChg>
      </pc:sldChg>
      <pc:sldChg chg="addSp delSp modSp add mod ord">
        <pc:chgData name="김소희" userId="292a1162-0793-4577-a94d-2dae0dfa5995" providerId="ADAL" clId="{A57D74B0-EDF5-4355-B4FB-3B73D13BAE1B}" dt="2022-05-17T07:29:09.530" v="9869"/>
        <pc:sldMkLst>
          <pc:docMk/>
          <pc:sldMk cId="414766200" sldId="276"/>
        </pc:sldMkLst>
        <pc:spChg chg="add mod">
          <ac:chgData name="김소희" userId="292a1162-0793-4577-a94d-2dae0dfa5995" providerId="ADAL" clId="{A57D74B0-EDF5-4355-B4FB-3B73D13BAE1B}" dt="2022-05-17T07:29:09.530" v="9869"/>
          <ac:spMkLst>
            <pc:docMk/>
            <pc:sldMk cId="414766200" sldId="276"/>
            <ac:spMk id="7" creationId="{E7DEE974-EB0C-D00E-A3EE-DCD44F8EA78D}"/>
          </ac:spMkLst>
        </pc:spChg>
        <pc:spChg chg="mod">
          <ac:chgData name="김소희" userId="292a1162-0793-4577-a94d-2dae0dfa5995" providerId="ADAL" clId="{A57D74B0-EDF5-4355-B4FB-3B73D13BAE1B}" dt="2022-05-17T07:28:59.488" v="9867" actId="20577"/>
          <ac:spMkLst>
            <pc:docMk/>
            <pc:sldMk cId="414766200" sldId="276"/>
            <ac:spMk id="9" creationId="{05596BCF-D308-A29D-49E5-1678F5F8F27E}"/>
          </ac:spMkLst>
        </pc:spChg>
        <pc:spChg chg="del">
          <ac:chgData name="김소희" userId="292a1162-0793-4577-a94d-2dae0dfa5995" providerId="ADAL" clId="{A57D74B0-EDF5-4355-B4FB-3B73D13BAE1B}" dt="2022-05-17T07:28:12.969" v="9852" actId="21"/>
          <ac:spMkLst>
            <pc:docMk/>
            <pc:sldMk cId="414766200" sldId="276"/>
            <ac:spMk id="10" creationId="{8B85964B-2480-6C8E-5ED8-7F6B76E9121A}"/>
          </ac:spMkLst>
        </pc:spChg>
        <pc:spChg chg="del mod">
          <ac:chgData name="김소희" userId="292a1162-0793-4577-a94d-2dae0dfa5995" providerId="ADAL" clId="{A57D74B0-EDF5-4355-B4FB-3B73D13BAE1B}" dt="2022-05-17T07:29:09.331" v="9868" actId="478"/>
          <ac:spMkLst>
            <pc:docMk/>
            <pc:sldMk cId="414766200" sldId="276"/>
            <ac:spMk id="11" creationId="{9B6A7BE8-DA0E-E598-1132-9B432BA49502}"/>
          </ac:spMkLst>
        </pc:spChg>
      </pc:sldChg>
      <pc:sldChg chg="add ord">
        <pc:chgData name="김소희" userId="292a1162-0793-4577-a94d-2dae0dfa5995" providerId="ADAL" clId="{A57D74B0-EDF5-4355-B4FB-3B73D13BAE1B}" dt="2022-05-17T07:28:37.234" v="9859"/>
        <pc:sldMkLst>
          <pc:docMk/>
          <pc:sldMk cId="4253845338" sldId="277"/>
        </pc:sldMkLst>
      </pc:sldChg>
      <pc:sldMasterChg chg="setBg modSldLayout">
        <pc:chgData name="김소희" userId="292a1162-0793-4577-a94d-2dae0dfa5995" providerId="ADAL" clId="{A57D74B0-EDF5-4355-B4FB-3B73D13BAE1B}" dt="2022-05-15T08:37:19.060" v="18"/>
        <pc:sldMasterMkLst>
          <pc:docMk/>
          <pc:sldMasterMk cId="748833190" sldId="2147483655"/>
        </pc:sldMasterMkLst>
        <pc:sldLayoutChg chg="setBg">
          <pc:chgData name="김소희" userId="292a1162-0793-4577-a94d-2dae0dfa5995" providerId="ADAL" clId="{A57D74B0-EDF5-4355-B4FB-3B73D13BAE1B}" dt="2022-05-15T08:37:19.060" v="18"/>
          <pc:sldLayoutMkLst>
            <pc:docMk/>
            <pc:sldMasterMk cId="748833190" sldId="2147483655"/>
            <pc:sldLayoutMk cId="38411205" sldId="2147483650"/>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4217219620" sldId="2147483651"/>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3122326599" sldId="2147483652"/>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3654487419" sldId="2147483653"/>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4151480208" sldId="2147483654"/>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347575569" sldId="2147483655"/>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2223786674" sldId="2147483656"/>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2498188373" sldId="2147483656"/>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1318089268" sldId="2147483657"/>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1011465133" sldId="2147483658"/>
          </pc:sldLayoutMkLst>
        </pc:sldLayoutChg>
        <pc:sldLayoutChg chg="setBg">
          <pc:chgData name="김소희" userId="292a1162-0793-4577-a94d-2dae0dfa5995" providerId="ADAL" clId="{A57D74B0-EDF5-4355-B4FB-3B73D13BAE1B}" dt="2022-05-15T08:37:19.060" v="18"/>
          <pc:sldLayoutMkLst>
            <pc:docMk/>
            <pc:sldMasterMk cId="748833190" sldId="2147483655"/>
            <pc:sldLayoutMk cId="2551369275" sldId="2147483659"/>
          </pc:sldLayoutMkLst>
        </pc:sldLayoutChg>
      </pc:sldMasterChg>
    </pc:docChg>
  </pc:docChgLst>
  <pc:docChgLst>
    <pc:chgData name="김소희" userId="292a1162-0793-4577-a94d-2dae0dfa5995" providerId="ADAL" clId="{19DD5E1D-707F-455D-ABCB-D1E9E50499DD}"/>
    <pc:docChg chg="undo custSel addSld delSld modSld sldOrd">
      <pc:chgData name="김소희" userId="292a1162-0793-4577-a94d-2dae0dfa5995" providerId="ADAL" clId="{19DD5E1D-707F-455D-ABCB-D1E9E50499DD}" dt="2022-05-18T09:20:47.242" v="9339" actId="1076"/>
      <pc:docMkLst>
        <pc:docMk/>
      </pc:docMkLst>
      <pc:sldChg chg="addSp modSp mod">
        <pc:chgData name="김소희" userId="292a1162-0793-4577-a94d-2dae0dfa5995" providerId="ADAL" clId="{19DD5E1D-707F-455D-ABCB-D1E9E50499DD}" dt="2022-05-17T15:22:11.934" v="621" actId="208"/>
        <pc:sldMkLst>
          <pc:docMk/>
          <pc:sldMk cId="130366447" sldId="256"/>
        </pc:sldMkLst>
        <pc:spChg chg="add mod">
          <ac:chgData name="김소희" userId="292a1162-0793-4577-a94d-2dae0dfa5995" providerId="ADAL" clId="{19DD5E1D-707F-455D-ABCB-D1E9E50499DD}" dt="2022-05-17T10:15:13.788" v="30" actId="1076"/>
          <ac:spMkLst>
            <pc:docMk/>
            <pc:sldMk cId="130366447" sldId="256"/>
            <ac:spMk id="4" creationId="{5E2F97AE-2941-00DB-053C-2FC53EA618EF}"/>
          </ac:spMkLst>
        </pc:spChg>
        <pc:spChg chg="mod">
          <ac:chgData name="김소희" userId="292a1162-0793-4577-a94d-2dae0dfa5995" providerId="ADAL" clId="{19DD5E1D-707F-455D-ABCB-D1E9E50499DD}" dt="2022-05-17T15:22:11.934" v="621" actId="208"/>
          <ac:spMkLst>
            <pc:docMk/>
            <pc:sldMk cId="130366447" sldId="256"/>
            <ac:spMk id="6" creationId="{96694782-0979-24D0-4D63-4DACB413C8D6}"/>
          </ac:spMkLst>
        </pc:spChg>
      </pc:sldChg>
      <pc:sldChg chg="addSp delSp modSp mod">
        <pc:chgData name="김소희" userId="292a1162-0793-4577-a94d-2dae0dfa5995" providerId="ADAL" clId="{19DD5E1D-707F-455D-ABCB-D1E9E50499DD}" dt="2022-05-17T15:22:31.634" v="623" actId="1582"/>
        <pc:sldMkLst>
          <pc:docMk/>
          <pc:sldMk cId="2446456825" sldId="257"/>
        </pc:sldMkLst>
        <pc:spChg chg="mod">
          <ac:chgData name="김소희" userId="292a1162-0793-4577-a94d-2dae0dfa5995" providerId="ADAL" clId="{19DD5E1D-707F-455D-ABCB-D1E9E50499DD}" dt="2022-05-17T15:22:31.634" v="623" actId="1582"/>
          <ac:spMkLst>
            <pc:docMk/>
            <pc:sldMk cId="2446456825" sldId="257"/>
            <ac:spMk id="2" creationId="{723FC6EC-1D9F-BD09-E693-16663270BA0C}"/>
          </ac:spMkLst>
        </pc:spChg>
        <pc:spChg chg="mod">
          <ac:chgData name="김소희" userId="292a1162-0793-4577-a94d-2dae0dfa5995" providerId="ADAL" clId="{19DD5E1D-707F-455D-ABCB-D1E9E50499DD}" dt="2022-05-17T15:21:43.937" v="616" actId="113"/>
          <ac:spMkLst>
            <pc:docMk/>
            <pc:sldMk cId="2446456825" sldId="257"/>
            <ac:spMk id="4" creationId="{5018797D-7F82-F771-AFE9-6BC2D758F841}"/>
          </ac:spMkLst>
        </pc:spChg>
        <pc:cxnChg chg="del">
          <ac:chgData name="김소희" userId="292a1162-0793-4577-a94d-2dae0dfa5995" providerId="ADAL" clId="{19DD5E1D-707F-455D-ABCB-D1E9E50499DD}" dt="2022-05-17T15:20:32.781" v="584" actId="478"/>
          <ac:cxnSpMkLst>
            <pc:docMk/>
            <pc:sldMk cId="2446456825" sldId="257"/>
            <ac:cxnSpMk id="3" creationId="{DF13A569-CA4A-F583-26A7-EBE49AA065B2}"/>
          </ac:cxnSpMkLst>
        </pc:cxnChg>
        <pc:cxnChg chg="add del mod">
          <ac:chgData name="김소희" userId="292a1162-0793-4577-a94d-2dae0dfa5995" providerId="ADAL" clId="{19DD5E1D-707F-455D-ABCB-D1E9E50499DD}" dt="2022-05-17T15:21:05.320" v="600" actId="478"/>
          <ac:cxnSpMkLst>
            <pc:docMk/>
            <pc:sldMk cId="2446456825" sldId="257"/>
            <ac:cxnSpMk id="5" creationId="{9D60443D-5CBC-2C85-3A91-4CC7EF3184BD}"/>
          </ac:cxnSpMkLst>
        </pc:cxnChg>
      </pc:sldChg>
      <pc:sldChg chg="modSp mod">
        <pc:chgData name="김소희" userId="292a1162-0793-4577-a94d-2dae0dfa5995" providerId="ADAL" clId="{19DD5E1D-707F-455D-ABCB-D1E9E50499DD}" dt="2022-05-18T08:50:40.315" v="9050" actId="121"/>
        <pc:sldMkLst>
          <pc:docMk/>
          <pc:sldMk cId="3100450580" sldId="259"/>
        </pc:sldMkLst>
        <pc:spChg chg="mod">
          <ac:chgData name="김소희" userId="292a1162-0793-4577-a94d-2dae0dfa5995" providerId="ADAL" clId="{19DD5E1D-707F-455D-ABCB-D1E9E50499DD}" dt="2022-05-18T08:50:40.315" v="9050" actId="121"/>
          <ac:spMkLst>
            <pc:docMk/>
            <pc:sldMk cId="3100450580" sldId="259"/>
            <ac:spMk id="4" creationId="{50821B38-5110-2868-079B-2908D26F3805}"/>
          </ac:spMkLst>
        </pc:spChg>
        <pc:spChg chg="mod">
          <ac:chgData name="김소희" userId="292a1162-0793-4577-a94d-2dae0dfa5995" providerId="ADAL" clId="{19DD5E1D-707F-455D-ABCB-D1E9E50499DD}" dt="2022-05-18T08:42:33.523" v="9009" actId="20577"/>
          <ac:spMkLst>
            <pc:docMk/>
            <pc:sldMk cId="3100450580" sldId="259"/>
            <ac:spMk id="16" creationId="{FD7D4674-EE65-4617-5BF5-7C4D5D0E2973}"/>
          </ac:spMkLst>
        </pc:spChg>
      </pc:sldChg>
      <pc:sldChg chg="addSp delSp modSp mod">
        <pc:chgData name="김소희" userId="292a1162-0793-4577-a94d-2dae0dfa5995" providerId="ADAL" clId="{19DD5E1D-707F-455D-ABCB-D1E9E50499DD}" dt="2022-05-18T08:50:49.845" v="9055"/>
        <pc:sldMkLst>
          <pc:docMk/>
          <pc:sldMk cId="1104389732" sldId="260"/>
        </pc:sldMkLst>
        <pc:spChg chg="del">
          <ac:chgData name="김소희" userId="292a1162-0793-4577-a94d-2dae0dfa5995" providerId="ADAL" clId="{19DD5E1D-707F-455D-ABCB-D1E9E50499DD}" dt="2022-05-18T08:50:46.770" v="9051" actId="478"/>
          <ac:spMkLst>
            <pc:docMk/>
            <pc:sldMk cId="1104389732" sldId="260"/>
            <ac:spMk id="4" creationId="{50821B38-5110-2868-079B-2908D26F3805}"/>
          </ac:spMkLst>
        </pc:spChg>
        <pc:spChg chg="mod">
          <ac:chgData name="김소희" userId="292a1162-0793-4577-a94d-2dae0dfa5995" providerId="ADAL" clId="{19DD5E1D-707F-455D-ABCB-D1E9E50499DD}" dt="2022-05-18T08:44:18.799" v="9031" actId="20577"/>
          <ac:spMkLst>
            <pc:docMk/>
            <pc:sldMk cId="1104389732" sldId="260"/>
            <ac:spMk id="5" creationId="{979509AF-A27F-733C-57C1-9246C7112254}"/>
          </ac:spMkLst>
        </pc:spChg>
        <pc:spChg chg="add mod">
          <ac:chgData name="김소희" userId="292a1162-0793-4577-a94d-2dae0dfa5995" providerId="ADAL" clId="{19DD5E1D-707F-455D-ABCB-D1E9E50499DD}" dt="2022-05-18T08:50:49.845" v="9055"/>
          <ac:spMkLst>
            <pc:docMk/>
            <pc:sldMk cId="1104389732" sldId="260"/>
            <ac:spMk id="10" creationId="{8934AD6F-B0C2-3AEC-672B-BE51886D1FD0}"/>
          </ac:spMkLst>
        </pc:spChg>
      </pc:sldChg>
      <pc:sldChg chg="addSp delSp modSp mod">
        <pc:chgData name="김소희" userId="292a1162-0793-4577-a94d-2dae0dfa5995" providerId="ADAL" clId="{19DD5E1D-707F-455D-ABCB-D1E9E50499DD}" dt="2022-05-18T09:03:32.593" v="9169" actId="20577"/>
        <pc:sldMkLst>
          <pc:docMk/>
          <pc:sldMk cId="220201674" sldId="261"/>
        </pc:sldMkLst>
        <pc:spChg chg="del">
          <ac:chgData name="김소희" userId="292a1162-0793-4577-a94d-2dae0dfa5995" providerId="ADAL" clId="{19DD5E1D-707F-455D-ABCB-D1E9E50499DD}" dt="2022-05-18T08:51:26.719" v="9079" actId="478"/>
          <ac:spMkLst>
            <pc:docMk/>
            <pc:sldMk cId="220201674" sldId="261"/>
            <ac:spMk id="4" creationId="{50821B38-5110-2868-079B-2908D26F3805}"/>
          </ac:spMkLst>
        </pc:spChg>
        <pc:spChg chg="add mod">
          <ac:chgData name="김소희" userId="292a1162-0793-4577-a94d-2dae0dfa5995" providerId="ADAL" clId="{19DD5E1D-707F-455D-ABCB-D1E9E50499DD}" dt="2022-05-18T09:02:29.297" v="9099"/>
          <ac:spMkLst>
            <pc:docMk/>
            <pc:sldMk cId="220201674" sldId="261"/>
            <ac:spMk id="8" creationId="{C5AE987C-751E-C9DC-DC83-86D8E6BC0D38}"/>
          </ac:spMkLst>
        </pc:spChg>
        <pc:spChg chg="mod">
          <ac:chgData name="김소희" userId="292a1162-0793-4577-a94d-2dae0dfa5995" providerId="ADAL" clId="{19DD5E1D-707F-455D-ABCB-D1E9E50499DD}" dt="2022-05-18T09:03:32.593" v="9169" actId="20577"/>
          <ac:spMkLst>
            <pc:docMk/>
            <pc:sldMk cId="220201674" sldId="261"/>
            <ac:spMk id="10" creationId="{41B89B00-1A5C-D692-25CC-564DB3234252}"/>
          </ac:spMkLst>
        </pc:spChg>
      </pc:sldChg>
      <pc:sldChg chg="addSp delSp modSp mod">
        <pc:chgData name="김소희" userId="292a1162-0793-4577-a94d-2dae0dfa5995" providerId="ADAL" clId="{19DD5E1D-707F-455D-ABCB-D1E9E50499DD}" dt="2022-05-18T08:52:51.586" v="9096" actId="20577"/>
        <pc:sldMkLst>
          <pc:docMk/>
          <pc:sldMk cId="3621600353" sldId="262"/>
        </pc:sldMkLst>
        <pc:spChg chg="del">
          <ac:chgData name="김소희" userId="292a1162-0793-4577-a94d-2dae0dfa5995" providerId="ADAL" clId="{19DD5E1D-707F-455D-ABCB-D1E9E50499DD}" dt="2022-05-18T08:50:52.701" v="9056" actId="478"/>
          <ac:spMkLst>
            <pc:docMk/>
            <pc:sldMk cId="3621600353" sldId="262"/>
            <ac:spMk id="4" creationId="{50821B38-5110-2868-079B-2908D26F3805}"/>
          </ac:spMkLst>
        </pc:spChg>
        <pc:spChg chg="add mod">
          <ac:chgData name="김소희" userId="292a1162-0793-4577-a94d-2dae0dfa5995" providerId="ADAL" clId="{19DD5E1D-707F-455D-ABCB-D1E9E50499DD}" dt="2022-05-18T08:50:58.375" v="9067"/>
          <ac:spMkLst>
            <pc:docMk/>
            <pc:sldMk cId="3621600353" sldId="262"/>
            <ac:spMk id="7" creationId="{A2BD7B8D-C6B2-2C3C-1AD5-73B307712A10}"/>
          </ac:spMkLst>
        </pc:spChg>
        <pc:spChg chg="mod">
          <ac:chgData name="김소희" userId="292a1162-0793-4577-a94d-2dae0dfa5995" providerId="ADAL" clId="{19DD5E1D-707F-455D-ABCB-D1E9E50499DD}" dt="2022-05-18T08:52:51.586" v="9096" actId="20577"/>
          <ac:spMkLst>
            <pc:docMk/>
            <pc:sldMk cId="3621600353" sldId="262"/>
            <ac:spMk id="13" creationId="{8518B936-7880-09D1-AF2D-2266C057BF8E}"/>
          </ac:spMkLst>
        </pc:spChg>
      </pc:sldChg>
      <pc:sldChg chg="addSp delSp modSp mod">
        <pc:chgData name="김소희" userId="292a1162-0793-4577-a94d-2dae0dfa5995" providerId="ADAL" clId="{19DD5E1D-707F-455D-ABCB-D1E9E50499DD}" dt="2022-05-18T09:02:45.775" v="9109"/>
        <pc:sldMkLst>
          <pc:docMk/>
          <pc:sldMk cId="1135472141" sldId="264"/>
        </pc:sldMkLst>
        <pc:spChg chg="del">
          <ac:chgData name="김소희" userId="292a1162-0793-4577-a94d-2dae0dfa5995" providerId="ADAL" clId="{19DD5E1D-707F-455D-ABCB-D1E9E50499DD}" dt="2022-05-18T09:02:40.018" v="9105" actId="478"/>
          <ac:spMkLst>
            <pc:docMk/>
            <pc:sldMk cId="1135472141" sldId="264"/>
            <ac:spMk id="4" creationId="{50821B38-5110-2868-079B-2908D26F3805}"/>
          </ac:spMkLst>
        </pc:spChg>
        <pc:spChg chg="add mod">
          <ac:chgData name="김소희" userId="292a1162-0793-4577-a94d-2dae0dfa5995" providerId="ADAL" clId="{19DD5E1D-707F-455D-ABCB-D1E9E50499DD}" dt="2022-05-18T09:02:45.775" v="9109"/>
          <ac:spMkLst>
            <pc:docMk/>
            <pc:sldMk cId="1135472141" sldId="264"/>
            <ac:spMk id="10" creationId="{A6BA41A1-368E-5081-5919-440A72313473}"/>
          </ac:spMkLst>
        </pc:spChg>
      </pc:sldChg>
      <pc:sldChg chg="addSp delSp modSp mod">
        <pc:chgData name="김소희" userId="292a1162-0793-4577-a94d-2dae0dfa5995" providerId="ADAL" clId="{19DD5E1D-707F-455D-ABCB-D1E9E50499DD}" dt="2022-05-18T09:06:39.526" v="9177" actId="6549"/>
        <pc:sldMkLst>
          <pc:docMk/>
          <pc:sldMk cId="2415365314" sldId="265"/>
        </pc:sldMkLst>
        <pc:spChg chg="del">
          <ac:chgData name="김소희" userId="292a1162-0793-4577-a94d-2dae0dfa5995" providerId="ADAL" clId="{19DD5E1D-707F-455D-ABCB-D1E9E50499DD}" dt="2022-05-18T09:06:31.292" v="9170" actId="478"/>
          <ac:spMkLst>
            <pc:docMk/>
            <pc:sldMk cId="2415365314" sldId="265"/>
            <ac:spMk id="4" creationId="{50821B38-5110-2868-079B-2908D26F3805}"/>
          </ac:spMkLst>
        </pc:spChg>
        <pc:spChg chg="add mod">
          <ac:chgData name="김소희" userId="292a1162-0793-4577-a94d-2dae0dfa5995" providerId="ADAL" clId="{19DD5E1D-707F-455D-ABCB-D1E9E50499DD}" dt="2022-05-18T09:06:39.526" v="9177" actId="6549"/>
          <ac:spMkLst>
            <pc:docMk/>
            <pc:sldMk cId="2415365314" sldId="265"/>
            <ac:spMk id="12" creationId="{BE4826DA-4CFC-B916-57DF-498B4496F218}"/>
          </ac:spMkLst>
        </pc:spChg>
      </pc:sldChg>
      <pc:sldChg chg="addSp delSp modSp mod">
        <pc:chgData name="김소희" userId="292a1162-0793-4577-a94d-2dae0dfa5995" providerId="ADAL" clId="{19DD5E1D-707F-455D-ABCB-D1E9E50499DD}" dt="2022-05-18T09:11:45.706" v="9217" actId="14100"/>
        <pc:sldMkLst>
          <pc:docMk/>
          <pc:sldMk cId="613880144" sldId="266"/>
        </pc:sldMkLst>
        <pc:spChg chg="add del">
          <ac:chgData name="김소희" userId="292a1162-0793-4577-a94d-2dae0dfa5995" providerId="ADAL" clId="{19DD5E1D-707F-455D-ABCB-D1E9E50499DD}" dt="2022-05-18T09:11:06.018" v="9205" actId="478"/>
          <ac:spMkLst>
            <pc:docMk/>
            <pc:sldMk cId="613880144" sldId="266"/>
            <ac:spMk id="2" creationId="{42E35734-A6F6-AD7A-5B02-917D390866FE}"/>
          </ac:spMkLst>
        </pc:spChg>
        <pc:spChg chg="del">
          <ac:chgData name="김소희" userId="292a1162-0793-4577-a94d-2dae0dfa5995" providerId="ADAL" clId="{19DD5E1D-707F-455D-ABCB-D1E9E50499DD}" dt="2022-05-18T09:07:37.948" v="9178" actId="478"/>
          <ac:spMkLst>
            <pc:docMk/>
            <pc:sldMk cId="613880144" sldId="266"/>
            <ac:spMk id="4" creationId="{50821B38-5110-2868-079B-2908D26F3805}"/>
          </ac:spMkLst>
        </pc:spChg>
        <pc:spChg chg="add mod">
          <ac:chgData name="김소희" userId="292a1162-0793-4577-a94d-2dae0dfa5995" providerId="ADAL" clId="{19DD5E1D-707F-455D-ABCB-D1E9E50499DD}" dt="2022-05-18T09:11:45.706" v="9217" actId="14100"/>
          <ac:spMkLst>
            <pc:docMk/>
            <pc:sldMk cId="613880144" sldId="266"/>
            <ac:spMk id="5" creationId="{010B3BAB-03A0-D0F1-8D0A-F7F34F8C7D49}"/>
          </ac:spMkLst>
        </pc:spChg>
        <pc:spChg chg="mod">
          <ac:chgData name="김소희" userId="292a1162-0793-4577-a94d-2dae0dfa5995" providerId="ADAL" clId="{19DD5E1D-707F-455D-ABCB-D1E9E50499DD}" dt="2022-05-18T09:09:39.055" v="9193" actId="20577"/>
          <ac:spMkLst>
            <pc:docMk/>
            <pc:sldMk cId="613880144" sldId="266"/>
            <ac:spMk id="7" creationId="{2462B3BC-B840-9FBB-4CEA-676F13852465}"/>
          </ac:spMkLst>
        </pc:spChg>
        <pc:spChg chg="add mod">
          <ac:chgData name="김소희" userId="292a1162-0793-4577-a94d-2dae0dfa5995" providerId="ADAL" clId="{19DD5E1D-707F-455D-ABCB-D1E9E50499DD}" dt="2022-05-18T09:07:41.528" v="9182"/>
          <ac:spMkLst>
            <pc:docMk/>
            <pc:sldMk cId="613880144" sldId="266"/>
            <ac:spMk id="13" creationId="{29C63ED9-B3AB-CF81-44BC-F00C4072D995}"/>
          </ac:spMkLst>
        </pc:spChg>
      </pc:sldChg>
      <pc:sldChg chg="addSp delSp modSp mod">
        <pc:chgData name="김소희" userId="292a1162-0793-4577-a94d-2dae0dfa5995" providerId="ADAL" clId="{19DD5E1D-707F-455D-ABCB-D1E9E50499DD}" dt="2022-05-18T09:15:57.147" v="9235"/>
        <pc:sldMkLst>
          <pc:docMk/>
          <pc:sldMk cId="623814145" sldId="267"/>
        </pc:sldMkLst>
        <pc:spChg chg="del mod">
          <ac:chgData name="김소희" userId="292a1162-0793-4577-a94d-2dae0dfa5995" providerId="ADAL" clId="{19DD5E1D-707F-455D-ABCB-D1E9E50499DD}" dt="2022-05-18T09:15:49.412" v="9228" actId="478"/>
          <ac:spMkLst>
            <pc:docMk/>
            <pc:sldMk cId="623814145" sldId="267"/>
            <ac:spMk id="4" creationId="{50821B38-5110-2868-079B-2908D26F3805}"/>
          </ac:spMkLst>
        </pc:spChg>
        <pc:spChg chg="mod">
          <ac:chgData name="김소희" userId="292a1162-0793-4577-a94d-2dae0dfa5995" providerId="ADAL" clId="{19DD5E1D-707F-455D-ABCB-D1E9E50499DD}" dt="2022-05-18T09:09:43.748" v="9198" actId="20577"/>
          <ac:spMkLst>
            <pc:docMk/>
            <pc:sldMk cId="623814145" sldId="267"/>
            <ac:spMk id="7" creationId="{2462B3BC-B840-9FBB-4CEA-676F13852465}"/>
          </ac:spMkLst>
        </pc:spChg>
        <pc:spChg chg="add mod">
          <ac:chgData name="김소희" userId="292a1162-0793-4577-a94d-2dae0dfa5995" providerId="ADAL" clId="{19DD5E1D-707F-455D-ABCB-D1E9E50499DD}" dt="2022-05-18T09:12:17.658" v="9226" actId="208"/>
          <ac:spMkLst>
            <pc:docMk/>
            <pc:sldMk cId="623814145" sldId="267"/>
            <ac:spMk id="13" creationId="{86A1F608-4A73-E3CE-85C3-CB01AACAA269}"/>
          </ac:spMkLst>
        </pc:spChg>
        <pc:spChg chg="add mod">
          <ac:chgData name="김소희" userId="292a1162-0793-4577-a94d-2dae0dfa5995" providerId="ADAL" clId="{19DD5E1D-707F-455D-ABCB-D1E9E50499DD}" dt="2022-05-18T09:12:03.404" v="9225" actId="14100"/>
          <ac:spMkLst>
            <pc:docMk/>
            <pc:sldMk cId="623814145" sldId="267"/>
            <ac:spMk id="14" creationId="{76641B3A-CEEB-A143-67A0-5F744651D52F}"/>
          </ac:spMkLst>
        </pc:spChg>
        <pc:spChg chg="mod">
          <ac:chgData name="김소희" userId="292a1162-0793-4577-a94d-2dae0dfa5995" providerId="ADAL" clId="{19DD5E1D-707F-455D-ABCB-D1E9E50499DD}" dt="2022-05-18T09:09:47.241" v="9203" actId="20577"/>
          <ac:spMkLst>
            <pc:docMk/>
            <pc:sldMk cId="623814145" sldId="267"/>
            <ac:spMk id="16" creationId="{CB3EF620-D944-A72E-87E1-0D66FEF16FBC}"/>
          </ac:spMkLst>
        </pc:spChg>
        <pc:spChg chg="add del mod">
          <ac:chgData name="김소희" userId="292a1162-0793-4577-a94d-2dae0dfa5995" providerId="ADAL" clId="{19DD5E1D-707F-455D-ABCB-D1E9E50499DD}" dt="2022-05-18T09:15:51.594" v="9230"/>
          <ac:spMkLst>
            <pc:docMk/>
            <pc:sldMk cId="623814145" sldId="267"/>
            <ac:spMk id="18" creationId="{93A1629F-8B23-8D9D-D450-CADFC680C7C3}"/>
          </ac:spMkLst>
        </pc:spChg>
        <pc:spChg chg="add mod">
          <ac:chgData name="김소희" userId="292a1162-0793-4577-a94d-2dae0dfa5995" providerId="ADAL" clId="{19DD5E1D-707F-455D-ABCB-D1E9E50499DD}" dt="2022-05-18T09:15:57.147" v="9235"/>
          <ac:spMkLst>
            <pc:docMk/>
            <pc:sldMk cId="623814145" sldId="267"/>
            <ac:spMk id="20" creationId="{A3991BCF-9758-714E-98B9-027A6B87455F}"/>
          </ac:spMkLst>
        </pc:spChg>
        <pc:picChg chg="mod">
          <ac:chgData name="김소희" userId="292a1162-0793-4577-a94d-2dae0dfa5995" providerId="ADAL" clId="{19DD5E1D-707F-455D-ABCB-D1E9E50499DD}" dt="2022-05-18T09:11:50.475" v="9220" actId="1076"/>
          <ac:picMkLst>
            <pc:docMk/>
            <pc:sldMk cId="623814145" sldId="267"/>
            <ac:picMk id="19" creationId="{419645E9-A8F6-68CE-7D4D-31C893EC867E}"/>
          </ac:picMkLst>
        </pc:picChg>
      </pc:sldChg>
      <pc:sldChg chg="addSp delSp modSp mod">
        <pc:chgData name="김소희" userId="292a1162-0793-4577-a94d-2dae0dfa5995" providerId="ADAL" clId="{19DD5E1D-707F-455D-ABCB-D1E9E50499DD}" dt="2022-05-18T08:51:32.215" v="9083"/>
        <pc:sldMkLst>
          <pc:docMk/>
          <pc:sldMk cId="3494316648" sldId="268"/>
        </pc:sldMkLst>
        <pc:spChg chg="del mod">
          <ac:chgData name="김소희" userId="292a1162-0793-4577-a94d-2dae0dfa5995" providerId="ADAL" clId="{19DD5E1D-707F-455D-ABCB-D1E9E50499DD}" dt="2022-05-18T08:51:08.233" v="9072" actId="478"/>
          <ac:spMkLst>
            <pc:docMk/>
            <pc:sldMk cId="3494316648" sldId="268"/>
            <ac:spMk id="4" creationId="{50821B38-5110-2868-079B-2908D26F3805}"/>
          </ac:spMkLst>
        </pc:spChg>
        <pc:spChg chg="add mod">
          <ac:chgData name="김소희" userId="292a1162-0793-4577-a94d-2dae0dfa5995" providerId="ADAL" clId="{19DD5E1D-707F-455D-ABCB-D1E9E50499DD}" dt="2022-05-18T08:51:32.215" v="9083"/>
          <ac:spMkLst>
            <pc:docMk/>
            <pc:sldMk cId="3494316648" sldId="268"/>
            <ac:spMk id="13" creationId="{00DA3443-FFF6-BACF-DC83-174E4D158E37}"/>
          </ac:spMkLst>
        </pc:spChg>
      </pc:sldChg>
      <pc:sldChg chg="addSp delSp modSp mod">
        <pc:chgData name="김소희" userId="292a1162-0793-4577-a94d-2dae0dfa5995" providerId="ADAL" clId="{19DD5E1D-707F-455D-ABCB-D1E9E50499DD}" dt="2022-05-18T09:02:34.988" v="9104"/>
        <pc:sldMkLst>
          <pc:docMk/>
          <pc:sldMk cId="3590676522" sldId="269"/>
        </pc:sldMkLst>
        <pc:spChg chg="del">
          <ac:chgData name="김소희" userId="292a1162-0793-4577-a94d-2dae0dfa5995" providerId="ADAL" clId="{19DD5E1D-707F-455D-ABCB-D1E9E50499DD}" dt="2022-05-18T09:02:32.137" v="9100" actId="478"/>
          <ac:spMkLst>
            <pc:docMk/>
            <pc:sldMk cId="3590676522" sldId="269"/>
            <ac:spMk id="4" creationId="{50821B38-5110-2868-079B-2908D26F3805}"/>
          </ac:spMkLst>
        </pc:spChg>
        <pc:spChg chg="add mod">
          <ac:chgData name="김소희" userId="292a1162-0793-4577-a94d-2dae0dfa5995" providerId="ADAL" clId="{19DD5E1D-707F-455D-ABCB-D1E9E50499DD}" dt="2022-05-18T09:02:34.988" v="9104"/>
          <ac:spMkLst>
            <pc:docMk/>
            <pc:sldMk cId="3590676522" sldId="269"/>
            <ac:spMk id="12" creationId="{4837E92E-FDC8-D74B-6B88-96A563BE769C}"/>
          </ac:spMkLst>
        </pc:spChg>
      </pc:sldChg>
      <pc:sldChg chg="addSp delSp modSp mod">
        <pc:chgData name="김소희" userId="292a1162-0793-4577-a94d-2dae0dfa5995" providerId="ADAL" clId="{19DD5E1D-707F-455D-ABCB-D1E9E50499DD}" dt="2022-05-18T09:17:19.810" v="9274"/>
        <pc:sldMkLst>
          <pc:docMk/>
          <pc:sldMk cId="1984382097" sldId="270"/>
        </pc:sldMkLst>
        <pc:spChg chg="del">
          <ac:chgData name="김소희" userId="292a1162-0793-4577-a94d-2dae0dfa5995" providerId="ADAL" clId="{19DD5E1D-707F-455D-ABCB-D1E9E50499DD}" dt="2022-05-18T09:16:29.794" v="9241" actId="478"/>
          <ac:spMkLst>
            <pc:docMk/>
            <pc:sldMk cId="1984382097" sldId="270"/>
            <ac:spMk id="4" creationId="{50821B38-5110-2868-079B-2908D26F3805}"/>
          </ac:spMkLst>
        </pc:spChg>
        <pc:spChg chg="add mod">
          <ac:chgData name="김소희" userId="292a1162-0793-4577-a94d-2dae0dfa5995" providerId="ADAL" clId="{19DD5E1D-707F-455D-ABCB-D1E9E50499DD}" dt="2022-05-17T15:19:51.565" v="561"/>
          <ac:spMkLst>
            <pc:docMk/>
            <pc:sldMk cId="1984382097" sldId="270"/>
            <ac:spMk id="10" creationId="{31A2BC17-BC80-FE98-6385-6C12B7FEF4D6}"/>
          </ac:spMkLst>
        </pc:spChg>
        <pc:spChg chg="add mod">
          <ac:chgData name="김소희" userId="292a1162-0793-4577-a94d-2dae0dfa5995" providerId="ADAL" clId="{19DD5E1D-707F-455D-ABCB-D1E9E50499DD}" dt="2022-05-18T09:17:19.810" v="9274"/>
          <ac:spMkLst>
            <pc:docMk/>
            <pc:sldMk cId="1984382097" sldId="270"/>
            <ac:spMk id="13" creationId="{020FDB34-D4E1-1CC8-0F9B-13A8EE17033D}"/>
          </ac:spMkLst>
        </pc:spChg>
      </pc:sldChg>
      <pc:sldChg chg="addSp delSp modSp mod">
        <pc:chgData name="김소희" userId="292a1162-0793-4577-a94d-2dae0dfa5995" providerId="ADAL" clId="{19DD5E1D-707F-455D-ABCB-D1E9E50499DD}" dt="2022-05-18T09:20:47.242" v="9339" actId="1076"/>
        <pc:sldMkLst>
          <pc:docMk/>
          <pc:sldMk cId="812608794" sldId="271"/>
        </pc:sldMkLst>
        <pc:spChg chg="del">
          <ac:chgData name="김소희" userId="292a1162-0793-4577-a94d-2dae0dfa5995" providerId="ADAL" clId="{19DD5E1D-707F-455D-ABCB-D1E9E50499DD}" dt="2022-05-18T09:16:24.819" v="9236" actId="478"/>
          <ac:spMkLst>
            <pc:docMk/>
            <pc:sldMk cId="812608794" sldId="271"/>
            <ac:spMk id="4" creationId="{50821B38-5110-2868-079B-2908D26F3805}"/>
          </ac:spMkLst>
        </pc:spChg>
        <pc:spChg chg="mod">
          <ac:chgData name="김소희" userId="292a1162-0793-4577-a94d-2dae0dfa5995" providerId="ADAL" clId="{19DD5E1D-707F-455D-ABCB-D1E9E50499DD}" dt="2022-05-18T09:20:27.879" v="9337" actId="1076"/>
          <ac:spMkLst>
            <pc:docMk/>
            <pc:sldMk cId="812608794" sldId="271"/>
            <ac:spMk id="18" creationId="{1D27B365-4480-8889-FDDB-13B66A329BAA}"/>
          </ac:spMkLst>
        </pc:spChg>
        <pc:spChg chg="add mod">
          <ac:chgData name="김소희" userId="292a1162-0793-4577-a94d-2dae0dfa5995" providerId="ADAL" clId="{19DD5E1D-707F-455D-ABCB-D1E9E50499DD}" dt="2022-05-17T15:19:46.572" v="560"/>
          <ac:spMkLst>
            <pc:docMk/>
            <pc:sldMk cId="812608794" sldId="271"/>
            <ac:spMk id="19" creationId="{AE8FC35A-D9D5-314D-0437-63F2900BFE6D}"/>
          </ac:spMkLst>
        </pc:spChg>
        <pc:spChg chg="add mod">
          <ac:chgData name="김소희" userId="292a1162-0793-4577-a94d-2dae0dfa5995" providerId="ADAL" clId="{19DD5E1D-707F-455D-ABCB-D1E9E50499DD}" dt="2022-05-18T09:17:00.373" v="9261" actId="1035"/>
          <ac:spMkLst>
            <pc:docMk/>
            <pc:sldMk cId="812608794" sldId="271"/>
            <ac:spMk id="21" creationId="{6153D772-5015-51EA-72E6-86420FB1B621}"/>
          </ac:spMkLst>
        </pc:spChg>
        <pc:spChg chg="mod">
          <ac:chgData name="김소희" userId="292a1162-0793-4577-a94d-2dae0dfa5995" providerId="ADAL" clId="{19DD5E1D-707F-455D-ABCB-D1E9E50499DD}" dt="2022-05-18T09:20:47.242" v="9339" actId="1076"/>
          <ac:spMkLst>
            <pc:docMk/>
            <pc:sldMk cId="812608794" sldId="271"/>
            <ac:spMk id="23" creationId="{39BA2864-0163-7301-9F8D-147A8E8F286A}"/>
          </ac:spMkLst>
        </pc:spChg>
        <pc:spChg chg="mod">
          <ac:chgData name="김소희" userId="292a1162-0793-4577-a94d-2dae0dfa5995" providerId="ADAL" clId="{19DD5E1D-707F-455D-ABCB-D1E9E50499DD}" dt="2022-05-18T09:20:47.242" v="9339" actId="1076"/>
          <ac:spMkLst>
            <pc:docMk/>
            <pc:sldMk cId="812608794" sldId="271"/>
            <ac:spMk id="30" creationId="{55536342-56D6-06ED-6555-BB2D7170741A}"/>
          </ac:spMkLst>
        </pc:spChg>
        <pc:picChg chg="mod">
          <ac:chgData name="김소희" userId="292a1162-0793-4577-a94d-2dae0dfa5995" providerId="ADAL" clId="{19DD5E1D-707F-455D-ABCB-D1E9E50499DD}" dt="2022-05-18T09:20:27.879" v="9337" actId="1076"/>
          <ac:picMkLst>
            <pc:docMk/>
            <pc:sldMk cId="812608794" sldId="271"/>
            <ac:picMk id="15" creationId="{B0766FCE-7519-D38F-DC1A-85E236EA4ABA}"/>
          </ac:picMkLst>
        </pc:picChg>
        <pc:picChg chg="mod">
          <ac:chgData name="김소희" userId="292a1162-0793-4577-a94d-2dae0dfa5995" providerId="ADAL" clId="{19DD5E1D-707F-455D-ABCB-D1E9E50499DD}" dt="2022-05-18T09:20:47.242" v="9339" actId="1076"/>
          <ac:picMkLst>
            <pc:docMk/>
            <pc:sldMk cId="812608794" sldId="271"/>
            <ac:picMk id="25" creationId="{00A9CFFC-1901-3378-5190-87AF9D104352}"/>
          </ac:picMkLst>
        </pc:picChg>
        <pc:picChg chg="mod">
          <ac:chgData name="김소희" userId="292a1162-0793-4577-a94d-2dae0dfa5995" providerId="ADAL" clId="{19DD5E1D-707F-455D-ABCB-D1E9E50499DD}" dt="2022-05-18T09:20:47.242" v="9339" actId="1076"/>
          <ac:picMkLst>
            <pc:docMk/>
            <pc:sldMk cId="812608794" sldId="271"/>
            <ac:picMk id="27" creationId="{0882A8E7-F7F6-50D9-8090-995BE965C20C}"/>
          </ac:picMkLst>
        </pc:picChg>
        <pc:picChg chg="mod">
          <ac:chgData name="김소희" userId="292a1162-0793-4577-a94d-2dae0dfa5995" providerId="ADAL" clId="{19DD5E1D-707F-455D-ABCB-D1E9E50499DD}" dt="2022-05-18T09:20:47.242" v="9339" actId="1076"/>
          <ac:picMkLst>
            <pc:docMk/>
            <pc:sldMk cId="812608794" sldId="271"/>
            <ac:picMk id="29" creationId="{825B1820-DAC5-BCDA-E7EE-1E65502D0860}"/>
          </ac:picMkLst>
        </pc:picChg>
      </pc:sldChg>
      <pc:sldChg chg="addSp delSp modSp mod">
        <pc:chgData name="김소희" userId="292a1162-0793-4577-a94d-2dae0dfa5995" providerId="ADAL" clId="{19DD5E1D-707F-455D-ABCB-D1E9E50499DD}" dt="2022-05-18T09:17:21.849" v="9277"/>
        <pc:sldMkLst>
          <pc:docMk/>
          <pc:sldMk cId="893580010" sldId="272"/>
        </pc:sldMkLst>
        <pc:spChg chg="del">
          <ac:chgData name="김소희" userId="292a1162-0793-4577-a94d-2dae0dfa5995" providerId="ADAL" clId="{19DD5E1D-707F-455D-ABCB-D1E9E50499DD}" dt="2022-05-18T09:16:35.322" v="9242" actId="478"/>
          <ac:spMkLst>
            <pc:docMk/>
            <pc:sldMk cId="893580010" sldId="272"/>
            <ac:spMk id="4" creationId="{50821B38-5110-2868-079B-2908D26F3805}"/>
          </ac:spMkLst>
        </pc:spChg>
        <pc:spChg chg="add mod">
          <ac:chgData name="김소희" userId="292a1162-0793-4577-a94d-2dae0dfa5995" providerId="ADAL" clId="{19DD5E1D-707F-455D-ABCB-D1E9E50499DD}" dt="2022-05-18T09:17:21.849" v="9277"/>
          <ac:spMkLst>
            <pc:docMk/>
            <pc:sldMk cId="893580010" sldId="272"/>
            <ac:spMk id="12" creationId="{3A7070EA-F321-85D1-0C4A-F7C227DF71CF}"/>
          </ac:spMkLst>
        </pc:spChg>
      </pc:sldChg>
      <pc:sldChg chg="addSp delSp modSp mod">
        <pc:chgData name="김소희" userId="292a1162-0793-4577-a94d-2dae0dfa5995" providerId="ADAL" clId="{19DD5E1D-707F-455D-ABCB-D1E9E50499DD}" dt="2022-05-18T09:17:27.828" v="9286"/>
        <pc:sldMkLst>
          <pc:docMk/>
          <pc:sldMk cId="3554643051" sldId="273"/>
        </pc:sldMkLst>
        <pc:spChg chg="del">
          <ac:chgData name="김소희" userId="292a1162-0793-4577-a94d-2dae0dfa5995" providerId="ADAL" clId="{19DD5E1D-707F-455D-ABCB-D1E9E50499DD}" dt="2022-05-18T09:16:40.932" v="9245" actId="478"/>
          <ac:spMkLst>
            <pc:docMk/>
            <pc:sldMk cId="3554643051" sldId="273"/>
            <ac:spMk id="4" creationId="{50821B38-5110-2868-079B-2908D26F3805}"/>
          </ac:spMkLst>
        </pc:spChg>
        <pc:spChg chg="add mod">
          <ac:chgData name="김소희" userId="292a1162-0793-4577-a94d-2dae0dfa5995" providerId="ADAL" clId="{19DD5E1D-707F-455D-ABCB-D1E9E50499DD}" dt="2022-05-18T09:17:27.828" v="9286"/>
          <ac:spMkLst>
            <pc:docMk/>
            <pc:sldMk cId="3554643051" sldId="273"/>
            <ac:spMk id="10" creationId="{AE131160-B144-F983-E7D3-108D4ABB8DFB}"/>
          </ac:spMkLst>
        </pc:spChg>
      </pc:sldChg>
      <pc:sldChg chg="addSp delSp modSp mod">
        <pc:chgData name="김소희" userId="292a1162-0793-4577-a94d-2dae0dfa5995" providerId="ADAL" clId="{19DD5E1D-707F-455D-ABCB-D1E9E50499DD}" dt="2022-05-18T09:17:23.766" v="9280"/>
        <pc:sldMkLst>
          <pc:docMk/>
          <pc:sldMk cId="2982041705" sldId="274"/>
        </pc:sldMkLst>
        <pc:spChg chg="del">
          <ac:chgData name="김소희" userId="292a1162-0793-4577-a94d-2dae0dfa5995" providerId="ADAL" clId="{19DD5E1D-707F-455D-ABCB-D1E9E50499DD}" dt="2022-05-18T09:16:37.628" v="9243" actId="478"/>
          <ac:spMkLst>
            <pc:docMk/>
            <pc:sldMk cId="2982041705" sldId="274"/>
            <ac:spMk id="4" creationId="{50821B38-5110-2868-079B-2908D26F3805}"/>
          </ac:spMkLst>
        </pc:spChg>
        <pc:spChg chg="add mod">
          <ac:chgData name="김소희" userId="292a1162-0793-4577-a94d-2dae0dfa5995" providerId="ADAL" clId="{19DD5E1D-707F-455D-ABCB-D1E9E50499DD}" dt="2022-05-18T09:17:23.766" v="9280"/>
          <ac:spMkLst>
            <pc:docMk/>
            <pc:sldMk cId="2982041705" sldId="274"/>
            <ac:spMk id="10" creationId="{1874F8C2-2F84-B6D8-9539-6F33AFD62A5E}"/>
          </ac:spMkLst>
        </pc:spChg>
      </pc:sldChg>
      <pc:sldChg chg="addSp delSp modSp mod">
        <pc:chgData name="김소희" userId="292a1162-0793-4577-a94d-2dae0dfa5995" providerId="ADAL" clId="{19DD5E1D-707F-455D-ABCB-D1E9E50499DD}" dt="2022-05-18T09:17:25.972" v="9283"/>
        <pc:sldMkLst>
          <pc:docMk/>
          <pc:sldMk cId="717350227" sldId="275"/>
        </pc:sldMkLst>
        <pc:spChg chg="del">
          <ac:chgData name="김소희" userId="292a1162-0793-4577-a94d-2dae0dfa5995" providerId="ADAL" clId="{19DD5E1D-707F-455D-ABCB-D1E9E50499DD}" dt="2022-05-18T09:16:38.739" v="9244" actId="478"/>
          <ac:spMkLst>
            <pc:docMk/>
            <pc:sldMk cId="717350227" sldId="275"/>
            <ac:spMk id="4" creationId="{50821B38-5110-2868-079B-2908D26F3805}"/>
          </ac:spMkLst>
        </pc:spChg>
        <pc:spChg chg="add mod">
          <ac:chgData name="김소희" userId="292a1162-0793-4577-a94d-2dae0dfa5995" providerId="ADAL" clId="{19DD5E1D-707F-455D-ABCB-D1E9E50499DD}" dt="2022-05-18T09:17:25.972" v="9283"/>
          <ac:spMkLst>
            <pc:docMk/>
            <pc:sldMk cId="717350227" sldId="275"/>
            <ac:spMk id="12" creationId="{C886F6A9-3F94-64C1-5023-AC3E5A3E42B2}"/>
          </ac:spMkLst>
        </pc:spChg>
      </pc:sldChg>
      <pc:sldChg chg="addSp delSp modSp mod">
        <pc:chgData name="김소희" userId="292a1162-0793-4577-a94d-2dae0dfa5995" providerId="ADAL" clId="{19DD5E1D-707F-455D-ABCB-D1E9E50499DD}" dt="2022-05-18T09:17:38.452" v="9295"/>
        <pc:sldMkLst>
          <pc:docMk/>
          <pc:sldMk cId="414766200" sldId="276"/>
        </pc:sldMkLst>
        <pc:spChg chg="del">
          <ac:chgData name="김소희" userId="292a1162-0793-4577-a94d-2dae0dfa5995" providerId="ADAL" clId="{19DD5E1D-707F-455D-ABCB-D1E9E50499DD}" dt="2022-05-18T09:16:43.785" v="9247" actId="478"/>
          <ac:spMkLst>
            <pc:docMk/>
            <pc:sldMk cId="414766200" sldId="276"/>
            <ac:spMk id="4" creationId="{50821B38-5110-2868-079B-2908D26F3805}"/>
          </ac:spMkLst>
        </pc:spChg>
        <pc:spChg chg="mod">
          <ac:chgData name="김소희" userId="292a1162-0793-4577-a94d-2dae0dfa5995" providerId="ADAL" clId="{19DD5E1D-707F-455D-ABCB-D1E9E50499DD}" dt="2022-05-17T10:13:07.044" v="6"/>
          <ac:spMkLst>
            <pc:docMk/>
            <pc:sldMk cId="414766200" sldId="276"/>
            <ac:spMk id="9" creationId="{05596BCF-D308-A29D-49E5-1678F5F8F27E}"/>
          </ac:spMkLst>
        </pc:spChg>
        <pc:spChg chg="add mod">
          <ac:chgData name="김소희" userId="292a1162-0793-4577-a94d-2dae0dfa5995" providerId="ADAL" clId="{19DD5E1D-707F-455D-ABCB-D1E9E50499DD}" dt="2022-05-18T09:17:38.452" v="9295"/>
          <ac:spMkLst>
            <pc:docMk/>
            <pc:sldMk cId="414766200" sldId="276"/>
            <ac:spMk id="10" creationId="{3CB4EBA4-8A83-B44B-658E-7FA89020AC59}"/>
          </ac:spMkLst>
        </pc:spChg>
        <pc:spChg chg="add mod">
          <ac:chgData name="김소희" userId="292a1162-0793-4577-a94d-2dae0dfa5995" providerId="ADAL" clId="{19DD5E1D-707F-455D-ABCB-D1E9E50499DD}" dt="2022-05-17T15:49:20.803" v="1111" actId="403"/>
          <ac:spMkLst>
            <pc:docMk/>
            <pc:sldMk cId="414766200" sldId="276"/>
            <ac:spMk id="13" creationId="{92171587-749B-6AFB-3E90-A2E144BC05D5}"/>
          </ac:spMkLst>
        </pc:spChg>
        <pc:spChg chg="add mod">
          <ac:chgData name="김소희" userId="292a1162-0793-4577-a94d-2dae0dfa5995" providerId="ADAL" clId="{19DD5E1D-707F-455D-ABCB-D1E9E50499DD}" dt="2022-05-17T15:49:24.843" v="1112" actId="14100"/>
          <ac:spMkLst>
            <pc:docMk/>
            <pc:sldMk cId="414766200" sldId="276"/>
            <ac:spMk id="14" creationId="{D3E5A4A6-B3C3-56E6-F80A-BCB97017CAB2}"/>
          </ac:spMkLst>
        </pc:spChg>
        <pc:picChg chg="add del mod">
          <ac:chgData name="김소희" userId="292a1162-0793-4577-a94d-2dae0dfa5995" providerId="ADAL" clId="{19DD5E1D-707F-455D-ABCB-D1E9E50499DD}" dt="2022-05-17T15:10:41.431" v="139" actId="478"/>
          <ac:picMkLst>
            <pc:docMk/>
            <pc:sldMk cId="414766200" sldId="276"/>
            <ac:picMk id="5" creationId="{5FA260ED-E587-F273-D953-889A3234FE60}"/>
          </ac:picMkLst>
        </pc:picChg>
        <pc:picChg chg="add del mod">
          <ac:chgData name="김소희" userId="292a1162-0793-4577-a94d-2dae0dfa5995" providerId="ADAL" clId="{19DD5E1D-707F-455D-ABCB-D1E9E50499DD}" dt="2022-05-17T15:10:01.661" v="85" actId="478"/>
          <ac:picMkLst>
            <pc:docMk/>
            <pc:sldMk cId="414766200" sldId="276"/>
            <ac:picMk id="8" creationId="{7C98F0CA-2918-D3AF-CDDA-19EBB88DB7B7}"/>
          </ac:picMkLst>
        </pc:picChg>
        <pc:picChg chg="add del mod">
          <ac:chgData name="김소희" userId="292a1162-0793-4577-a94d-2dae0dfa5995" providerId="ADAL" clId="{19DD5E1D-707F-455D-ABCB-D1E9E50499DD}" dt="2022-05-17T15:10:39.495" v="137" actId="478"/>
          <ac:picMkLst>
            <pc:docMk/>
            <pc:sldMk cId="414766200" sldId="276"/>
            <ac:picMk id="11" creationId="{810C6080-5B0F-84A2-3F84-C185A1A0A396}"/>
          </ac:picMkLst>
        </pc:picChg>
        <pc:picChg chg="add mod">
          <ac:chgData name="김소희" userId="292a1162-0793-4577-a94d-2dae0dfa5995" providerId="ADAL" clId="{19DD5E1D-707F-455D-ABCB-D1E9E50499DD}" dt="2022-05-17T15:27:00.535" v="655" actId="14100"/>
          <ac:picMkLst>
            <pc:docMk/>
            <pc:sldMk cId="414766200" sldId="276"/>
            <ac:picMk id="12" creationId="{55680BBA-A7B0-0972-4682-30A042E5A6E1}"/>
          </ac:picMkLst>
        </pc:picChg>
      </pc:sldChg>
      <pc:sldChg chg="addSp delSp modSp mod">
        <pc:chgData name="김소희" userId="292a1162-0793-4577-a94d-2dae0dfa5995" providerId="ADAL" clId="{19DD5E1D-707F-455D-ABCB-D1E9E50499DD}" dt="2022-05-18T09:17:08.542" v="9268" actId="478"/>
        <pc:sldMkLst>
          <pc:docMk/>
          <pc:sldMk cId="4253845338" sldId="277"/>
        </pc:sldMkLst>
        <pc:spChg chg="add mod">
          <ac:chgData name="김소희" userId="292a1162-0793-4577-a94d-2dae0dfa5995" providerId="ADAL" clId="{19DD5E1D-707F-455D-ABCB-D1E9E50499DD}" dt="2022-05-17T10:16:26.652" v="71" actId="20577"/>
          <ac:spMkLst>
            <pc:docMk/>
            <pc:sldMk cId="4253845338" sldId="277"/>
            <ac:spMk id="4" creationId="{EEDD0011-EACF-6281-B58A-8F406D47EBF9}"/>
          </ac:spMkLst>
        </pc:spChg>
        <pc:spChg chg="add del mod">
          <ac:chgData name="김소희" userId="292a1162-0793-4577-a94d-2dae0dfa5995" providerId="ADAL" clId="{19DD5E1D-707F-455D-ABCB-D1E9E50499DD}" dt="2022-05-18T09:17:08.542" v="9268" actId="478"/>
          <ac:spMkLst>
            <pc:docMk/>
            <pc:sldMk cId="4253845338" sldId="277"/>
            <ac:spMk id="5" creationId="{4F4CAE46-912A-00CB-EBF1-65BBF4D51B9A}"/>
          </ac:spMkLst>
        </pc:spChg>
        <pc:spChg chg="mod">
          <ac:chgData name="김소희" userId="292a1162-0793-4577-a94d-2dae0dfa5995" providerId="ADAL" clId="{19DD5E1D-707F-455D-ABCB-D1E9E50499DD}" dt="2022-05-17T15:22:17.952" v="622" actId="208"/>
          <ac:spMkLst>
            <pc:docMk/>
            <pc:sldMk cId="4253845338" sldId="277"/>
            <ac:spMk id="6" creationId="{96694782-0979-24D0-4D63-4DACB413C8D6}"/>
          </ac:spMkLst>
        </pc:spChg>
      </pc:sldChg>
      <pc:sldChg chg="addSp delSp modSp add mod ord">
        <pc:chgData name="김소희" userId="292a1162-0793-4577-a94d-2dae0dfa5995" providerId="ADAL" clId="{19DD5E1D-707F-455D-ABCB-D1E9E50499DD}" dt="2022-05-18T09:17:30.440" v="9289"/>
        <pc:sldMkLst>
          <pc:docMk/>
          <pc:sldMk cId="4010920400" sldId="278"/>
        </pc:sldMkLst>
        <pc:spChg chg="add del mod">
          <ac:chgData name="김소희" userId="292a1162-0793-4577-a94d-2dae0dfa5995" providerId="ADAL" clId="{19DD5E1D-707F-455D-ABCB-D1E9E50499DD}" dt="2022-05-17T15:11:35.718" v="147"/>
          <ac:spMkLst>
            <pc:docMk/>
            <pc:sldMk cId="4010920400" sldId="278"/>
            <ac:spMk id="2" creationId="{D96C5A69-9BFC-DF74-8465-DCC85BAD1CD4}"/>
          </ac:spMkLst>
        </pc:spChg>
        <pc:spChg chg="del">
          <ac:chgData name="김소희" userId="292a1162-0793-4577-a94d-2dae0dfa5995" providerId="ADAL" clId="{19DD5E1D-707F-455D-ABCB-D1E9E50499DD}" dt="2022-05-18T09:16:42.714" v="9246" actId="478"/>
          <ac:spMkLst>
            <pc:docMk/>
            <pc:sldMk cId="4010920400" sldId="278"/>
            <ac:spMk id="4" creationId="{50821B38-5110-2868-079B-2908D26F3805}"/>
          </ac:spMkLst>
        </pc:spChg>
        <pc:spChg chg="add mod">
          <ac:chgData name="김소희" userId="292a1162-0793-4577-a94d-2dae0dfa5995" providerId="ADAL" clId="{19DD5E1D-707F-455D-ABCB-D1E9E50499DD}" dt="2022-05-17T18:37:01.869" v="5596" actId="1076"/>
          <ac:spMkLst>
            <pc:docMk/>
            <pc:sldMk cId="4010920400" sldId="278"/>
            <ac:spMk id="6" creationId="{47BD30FC-AA12-F8BB-94DA-ADCCAD2D27E9}"/>
          </ac:spMkLst>
        </pc:spChg>
        <pc:spChg chg="add mod">
          <ac:chgData name="김소희" userId="292a1162-0793-4577-a94d-2dae0dfa5995" providerId="ADAL" clId="{19DD5E1D-707F-455D-ABCB-D1E9E50499DD}" dt="2022-05-17T15:10:22.104" v="130" actId="113"/>
          <ac:spMkLst>
            <pc:docMk/>
            <pc:sldMk cId="4010920400" sldId="278"/>
            <ac:spMk id="10" creationId="{C92F99E2-9F02-682B-0279-52D4D39748C7}"/>
          </ac:spMkLst>
        </pc:spChg>
        <pc:spChg chg="add mod">
          <ac:chgData name="김소희" userId="292a1162-0793-4577-a94d-2dae0dfa5995" providerId="ADAL" clId="{19DD5E1D-707F-455D-ABCB-D1E9E50499DD}" dt="2022-05-17T18:36:52.967" v="5594" actId="1076"/>
          <ac:spMkLst>
            <pc:docMk/>
            <pc:sldMk cId="4010920400" sldId="278"/>
            <ac:spMk id="12" creationId="{16CDBDF1-E38F-B50D-5A29-E1C30E33EF79}"/>
          </ac:spMkLst>
        </pc:spChg>
        <pc:spChg chg="add mod">
          <ac:chgData name="김소희" userId="292a1162-0793-4577-a94d-2dae0dfa5995" providerId="ADAL" clId="{19DD5E1D-707F-455D-ABCB-D1E9E50499DD}" dt="2022-05-18T09:17:30.440" v="9289"/>
          <ac:spMkLst>
            <pc:docMk/>
            <pc:sldMk cId="4010920400" sldId="278"/>
            <ac:spMk id="13" creationId="{AE78199F-1594-5B01-DB57-54DE16F79187}"/>
          </ac:spMkLst>
        </pc:spChg>
        <pc:spChg chg="add mod">
          <ac:chgData name="김소희" userId="292a1162-0793-4577-a94d-2dae0dfa5995" providerId="ADAL" clId="{19DD5E1D-707F-455D-ABCB-D1E9E50499DD}" dt="2022-05-17T15:19:27.456" v="559" actId="1076"/>
          <ac:spMkLst>
            <pc:docMk/>
            <pc:sldMk cId="4010920400" sldId="278"/>
            <ac:spMk id="14" creationId="{206DA881-35C9-43D6-328E-C4987A6D6BFB}"/>
          </ac:spMkLst>
        </pc:spChg>
        <pc:spChg chg="add del mod">
          <ac:chgData name="김소희" userId="292a1162-0793-4577-a94d-2dae0dfa5995" providerId="ADAL" clId="{19DD5E1D-707F-455D-ABCB-D1E9E50499DD}" dt="2022-05-17T15:19:59.162" v="563"/>
          <ac:spMkLst>
            <pc:docMk/>
            <pc:sldMk cId="4010920400" sldId="278"/>
            <ac:spMk id="15" creationId="{093A659B-26C3-2B90-E5C4-C4577167BE15}"/>
          </ac:spMkLst>
        </pc:spChg>
        <pc:spChg chg="add del mod">
          <ac:chgData name="김소희" userId="292a1162-0793-4577-a94d-2dae0dfa5995" providerId="ADAL" clId="{19DD5E1D-707F-455D-ABCB-D1E9E50499DD}" dt="2022-05-17T15:20:04.034" v="567"/>
          <ac:spMkLst>
            <pc:docMk/>
            <pc:sldMk cId="4010920400" sldId="278"/>
            <ac:spMk id="16" creationId="{69EB52D5-9668-248D-4D42-C00DB8B5E9D1}"/>
          </ac:spMkLst>
        </pc:spChg>
        <pc:picChg chg="mod">
          <ac:chgData name="김소희" userId="292a1162-0793-4577-a94d-2dae0dfa5995" providerId="ADAL" clId="{19DD5E1D-707F-455D-ABCB-D1E9E50499DD}" dt="2022-05-17T18:36:42.330" v="5591" actId="14100"/>
          <ac:picMkLst>
            <pc:docMk/>
            <pc:sldMk cId="4010920400" sldId="278"/>
            <ac:picMk id="5" creationId="{5FA260ED-E587-F273-D953-889A3234FE60}"/>
          </ac:picMkLst>
        </pc:picChg>
        <pc:picChg chg="del">
          <ac:chgData name="김소희" userId="292a1162-0793-4577-a94d-2dae0dfa5995" providerId="ADAL" clId="{19DD5E1D-707F-455D-ABCB-D1E9E50499DD}" dt="2022-05-17T15:10:37.225" v="136" actId="21"/>
          <ac:picMkLst>
            <pc:docMk/>
            <pc:sldMk cId="4010920400" sldId="278"/>
            <ac:picMk id="8" creationId="{7C98F0CA-2918-D3AF-CDDA-19EBB88DB7B7}"/>
          </ac:picMkLst>
        </pc:picChg>
        <pc:picChg chg="mod">
          <ac:chgData name="김소희" userId="292a1162-0793-4577-a94d-2dae0dfa5995" providerId="ADAL" clId="{19DD5E1D-707F-455D-ABCB-D1E9E50499DD}" dt="2022-05-17T18:36:28.692" v="5587" actId="1076"/>
          <ac:picMkLst>
            <pc:docMk/>
            <pc:sldMk cId="4010920400" sldId="278"/>
            <ac:picMk id="11" creationId="{810C6080-5B0F-84A2-3F84-C185A1A0A396}"/>
          </ac:picMkLst>
        </pc:picChg>
      </pc:sldChg>
      <pc:sldChg chg="addSp delSp modSp add mod">
        <pc:chgData name="김소희" userId="292a1162-0793-4577-a94d-2dae0dfa5995" providerId="ADAL" clId="{19DD5E1D-707F-455D-ABCB-D1E9E50499DD}" dt="2022-05-18T09:17:40.541" v="9298"/>
        <pc:sldMkLst>
          <pc:docMk/>
          <pc:sldMk cId="1915869478" sldId="279"/>
        </pc:sldMkLst>
        <pc:spChg chg="del">
          <ac:chgData name="김소희" userId="292a1162-0793-4577-a94d-2dae0dfa5995" providerId="ADAL" clId="{19DD5E1D-707F-455D-ABCB-D1E9E50499DD}" dt="2022-05-18T09:16:45.428" v="9248" actId="478"/>
          <ac:spMkLst>
            <pc:docMk/>
            <pc:sldMk cId="1915869478" sldId="279"/>
            <ac:spMk id="4" creationId="{50821B38-5110-2868-079B-2908D26F3805}"/>
          </ac:spMkLst>
        </pc:spChg>
        <pc:spChg chg="mod">
          <ac:chgData name="김소희" userId="292a1162-0793-4577-a94d-2dae0dfa5995" providerId="ADAL" clId="{19DD5E1D-707F-455D-ABCB-D1E9E50499DD}" dt="2022-05-17T15:50:23.735" v="1125" actId="20577"/>
          <ac:spMkLst>
            <pc:docMk/>
            <pc:sldMk cId="1915869478" sldId="279"/>
            <ac:spMk id="7" creationId="{E7DEE974-EB0C-D00E-A3EE-DCD44F8EA78D}"/>
          </ac:spMkLst>
        </pc:spChg>
        <pc:spChg chg="add mod">
          <ac:chgData name="김소희" userId="292a1162-0793-4577-a94d-2dae0dfa5995" providerId="ADAL" clId="{19DD5E1D-707F-455D-ABCB-D1E9E50499DD}" dt="2022-05-18T09:17:40.541" v="9298"/>
          <ac:spMkLst>
            <pc:docMk/>
            <pc:sldMk cId="1915869478" sldId="279"/>
            <ac:spMk id="10" creationId="{692A423C-6F5E-A3B0-D59E-ECC628AB6C57}"/>
          </ac:spMkLst>
        </pc:spChg>
        <pc:spChg chg="add del mod">
          <ac:chgData name="김소희" userId="292a1162-0793-4577-a94d-2dae0dfa5995" providerId="ADAL" clId="{19DD5E1D-707F-455D-ABCB-D1E9E50499DD}" dt="2022-05-17T15:52:16.121" v="1191" actId="478"/>
          <ac:spMkLst>
            <pc:docMk/>
            <pc:sldMk cId="1915869478" sldId="279"/>
            <ac:spMk id="11" creationId="{D07ED384-7582-82A5-B352-DBB565321FB5}"/>
          </ac:spMkLst>
        </pc:spChg>
        <pc:spChg chg="mod">
          <ac:chgData name="김소희" userId="292a1162-0793-4577-a94d-2dae0dfa5995" providerId="ADAL" clId="{19DD5E1D-707F-455D-ABCB-D1E9E50499DD}" dt="2022-05-17T16:15:46.002" v="1682" actId="1076"/>
          <ac:spMkLst>
            <pc:docMk/>
            <pc:sldMk cId="1915869478" sldId="279"/>
            <ac:spMk id="13" creationId="{92171587-749B-6AFB-3E90-A2E144BC05D5}"/>
          </ac:spMkLst>
        </pc:spChg>
        <pc:spChg chg="mod">
          <ac:chgData name="김소희" userId="292a1162-0793-4577-a94d-2dae0dfa5995" providerId="ADAL" clId="{19DD5E1D-707F-455D-ABCB-D1E9E50499DD}" dt="2022-05-17T18:03:37.595" v="3808" actId="14100"/>
          <ac:spMkLst>
            <pc:docMk/>
            <pc:sldMk cId="1915869478" sldId="279"/>
            <ac:spMk id="14" creationId="{D3E5A4A6-B3C3-56E6-F80A-BCB97017CAB2}"/>
          </ac:spMkLst>
        </pc:spChg>
        <pc:spChg chg="add mod">
          <ac:chgData name="김소희" userId="292a1162-0793-4577-a94d-2dae0dfa5995" providerId="ADAL" clId="{19DD5E1D-707F-455D-ABCB-D1E9E50499DD}" dt="2022-05-17T18:03:26.762" v="3807" actId="20577"/>
          <ac:spMkLst>
            <pc:docMk/>
            <pc:sldMk cId="1915869478" sldId="279"/>
            <ac:spMk id="15" creationId="{275C0C19-5290-22B8-BF01-FA8CE7D24701}"/>
          </ac:spMkLst>
        </pc:spChg>
        <pc:picChg chg="add mod">
          <ac:chgData name="김소희" userId="292a1162-0793-4577-a94d-2dae0dfa5995" providerId="ADAL" clId="{19DD5E1D-707F-455D-ABCB-D1E9E50499DD}" dt="2022-05-17T16:08:43.280" v="1420" actId="14100"/>
          <ac:picMkLst>
            <pc:docMk/>
            <pc:sldMk cId="1915869478" sldId="279"/>
            <ac:picMk id="5" creationId="{15FFD0E1-7B4C-618F-6865-A23460548AE9}"/>
          </ac:picMkLst>
        </pc:picChg>
        <pc:picChg chg="del">
          <ac:chgData name="김소희" userId="292a1162-0793-4577-a94d-2dae0dfa5995" providerId="ADAL" clId="{19DD5E1D-707F-455D-ABCB-D1E9E50499DD}" dt="2022-05-17T15:50:25.312" v="1126" actId="478"/>
          <ac:picMkLst>
            <pc:docMk/>
            <pc:sldMk cId="1915869478" sldId="279"/>
            <ac:picMk id="12" creationId="{55680BBA-A7B0-0972-4682-30A042E5A6E1}"/>
          </ac:picMkLst>
        </pc:picChg>
      </pc:sldChg>
      <pc:sldChg chg="addSp delSp modSp add del mod">
        <pc:chgData name="김소희" userId="292a1162-0793-4577-a94d-2dae0dfa5995" providerId="ADAL" clId="{19DD5E1D-707F-455D-ABCB-D1E9E50499DD}" dt="2022-05-17T16:42:01.788" v="2552" actId="47"/>
        <pc:sldMkLst>
          <pc:docMk/>
          <pc:sldMk cId="3828071118" sldId="280"/>
        </pc:sldMkLst>
        <pc:spChg chg="add mod">
          <ac:chgData name="김소희" userId="292a1162-0793-4577-a94d-2dae0dfa5995" providerId="ADAL" clId="{19DD5E1D-707F-455D-ABCB-D1E9E50499DD}" dt="2022-05-17T16:30:06.208" v="2000" actId="1076"/>
          <ac:spMkLst>
            <pc:docMk/>
            <pc:sldMk cId="3828071118" sldId="280"/>
            <ac:spMk id="10" creationId="{2A2D549C-1408-BBDB-BA01-5CF19166C7CB}"/>
          </ac:spMkLst>
        </pc:spChg>
        <pc:spChg chg="add mod">
          <ac:chgData name="김소희" userId="292a1162-0793-4577-a94d-2dae0dfa5995" providerId="ADAL" clId="{19DD5E1D-707F-455D-ABCB-D1E9E50499DD}" dt="2022-05-17T16:39:19.606" v="2350" actId="1076"/>
          <ac:spMkLst>
            <pc:docMk/>
            <pc:sldMk cId="3828071118" sldId="280"/>
            <ac:spMk id="11" creationId="{0BCF4107-610C-F3C4-8FFD-3AC05C6A4E35}"/>
          </ac:spMkLst>
        </pc:spChg>
        <pc:spChg chg="del">
          <ac:chgData name="김소희" userId="292a1162-0793-4577-a94d-2dae0dfa5995" providerId="ADAL" clId="{19DD5E1D-707F-455D-ABCB-D1E9E50499DD}" dt="2022-05-17T16:16:13.005" v="1688" actId="478"/>
          <ac:spMkLst>
            <pc:docMk/>
            <pc:sldMk cId="3828071118" sldId="280"/>
            <ac:spMk id="13" creationId="{92171587-749B-6AFB-3E90-A2E144BC05D5}"/>
          </ac:spMkLst>
        </pc:spChg>
        <pc:spChg chg="del">
          <ac:chgData name="김소희" userId="292a1162-0793-4577-a94d-2dae0dfa5995" providerId="ADAL" clId="{19DD5E1D-707F-455D-ABCB-D1E9E50499DD}" dt="2022-05-17T16:16:07.992" v="1684" actId="478"/>
          <ac:spMkLst>
            <pc:docMk/>
            <pc:sldMk cId="3828071118" sldId="280"/>
            <ac:spMk id="14" creationId="{D3E5A4A6-B3C3-56E6-F80A-BCB97017CAB2}"/>
          </ac:spMkLst>
        </pc:spChg>
        <pc:spChg chg="del">
          <ac:chgData name="김소희" userId="292a1162-0793-4577-a94d-2dae0dfa5995" providerId="ADAL" clId="{19DD5E1D-707F-455D-ABCB-D1E9E50499DD}" dt="2022-05-17T16:16:08.902" v="1685" actId="478"/>
          <ac:spMkLst>
            <pc:docMk/>
            <pc:sldMk cId="3828071118" sldId="280"/>
            <ac:spMk id="15" creationId="{275C0C19-5290-22B8-BF01-FA8CE7D24701}"/>
          </ac:spMkLst>
        </pc:spChg>
        <pc:spChg chg="add mod">
          <ac:chgData name="김소희" userId="292a1162-0793-4577-a94d-2dae0dfa5995" providerId="ADAL" clId="{19DD5E1D-707F-455D-ABCB-D1E9E50499DD}" dt="2022-05-17T16:39:13.757" v="2349" actId="1076"/>
          <ac:spMkLst>
            <pc:docMk/>
            <pc:sldMk cId="3828071118" sldId="280"/>
            <ac:spMk id="16" creationId="{D8CA5A1B-31D2-A7B6-B9A0-C67FA2695913}"/>
          </ac:spMkLst>
        </pc:spChg>
        <pc:spChg chg="add mod">
          <ac:chgData name="김소희" userId="292a1162-0793-4577-a94d-2dae0dfa5995" providerId="ADAL" clId="{19DD5E1D-707F-455D-ABCB-D1E9E50499DD}" dt="2022-05-17T16:30:12.426" v="2002" actId="1076"/>
          <ac:spMkLst>
            <pc:docMk/>
            <pc:sldMk cId="3828071118" sldId="280"/>
            <ac:spMk id="17" creationId="{8F976A47-39CA-7B2A-1011-BFE90DBF1771}"/>
          </ac:spMkLst>
        </pc:spChg>
        <pc:spChg chg="add mod">
          <ac:chgData name="김소희" userId="292a1162-0793-4577-a94d-2dae0dfa5995" providerId="ADAL" clId="{19DD5E1D-707F-455D-ABCB-D1E9E50499DD}" dt="2022-05-17T16:40:39.708" v="2541"/>
          <ac:spMkLst>
            <pc:docMk/>
            <pc:sldMk cId="3828071118" sldId="280"/>
            <ac:spMk id="18" creationId="{956618FE-7AC0-031E-EF16-EDA80A50C20D}"/>
          </ac:spMkLst>
        </pc:spChg>
        <pc:picChg chg="del">
          <ac:chgData name="김소희" userId="292a1162-0793-4577-a94d-2dae0dfa5995" providerId="ADAL" clId="{19DD5E1D-707F-455D-ABCB-D1E9E50499DD}" dt="2022-05-17T16:16:09.449" v="1686" actId="478"/>
          <ac:picMkLst>
            <pc:docMk/>
            <pc:sldMk cId="3828071118" sldId="280"/>
            <ac:picMk id="5" creationId="{15FFD0E1-7B4C-618F-6865-A23460548AE9}"/>
          </ac:picMkLst>
        </pc:picChg>
        <pc:picChg chg="add mod">
          <ac:chgData name="김소희" userId="292a1162-0793-4577-a94d-2dae0dfa5995" providerId="ADAL" clId="{19DD5E1D-707F-455D-ABCB-D1E9E50499DD}" dt="2022-05-17T16:39:19.606" v="2350" actId="1076"/>
          <ac:picMkLst>
            <pc:docMk/>
            <pc:sldMk cId="3828071118" sldId="280"/>
            <ac:picMk id="6" creationId="{F737AC0B-6764-D434-BE89-DEC3B0537AA2}"/>
          </ac:picMkLst>
        </pc:picChg>
        <pc:picChg chg="add mod">
          <ac:chgData name="김소희" userId="292a1162-0793-4577-a94d-2dae0dfa5995" providerId="ADAL" clId="{19DD5E1D-707F-455D-ABCB-D1E9E50499DD}" dt="2022-05-17T16:41:13.844" v="2545" actId="1076"/>
          <ac:picMkLst>
            <pc:docMk/>
            <pc:sldMk cId="3828071118" sldId="280"/>
            <ac:picMk id="19" creationId="{32F99F4F-B604-98B0-4D57-F3E4C1D58906}"/>
          </ac:picMkLst>
        </pc:picChg>
      </pc:sldChg>
      <pc:sldChg chg="addSp delSp modSp add mod ord">
        <pc:chgData name="김소희" userId="292a1162-0793-4577-a94d-2dae0dfa5995" providerId="ADAL" clId="{19DD5E1D-707F-455D-ABCB-D1E9E50499DD}" dt="2022-05-18T09:17:43.820" v="9302"/>
        <pc:sldMkLst>
          <pc:docMk/>
          <pc:sldMk cId="657318667" sldId="281"/>
        </pc:sldMkLst>
        <pc:spChg chg="del">
          <ac:chgData name="김소희" userId="292a1162-0793-4577-a94d-2dae0dfa5995" providerId="ADAL" clId="{19DD5E1D-707F-455D-ABCB-D1E9E50499DD}" dt="2022-05-18T09:16:46.202" v="9249" actId="478"/>
          <ac:spMkLst>
            <pc:docMk/>
            <pc:sldMk cId="657318667" sldId="281"/>
            <ac:spMk id="4" creationId="{50821B38-5110-2868-079B-2908D26F3805}"/>
          </ac:spMkLst>
        </pc:spChg>
        <pc:spChg chg="mod">
          <ac:chgData name="김소희" userId="292a1162-0793-4577-a94d-2dae0dfa5995" providerId="ADAL" clId="{19DD5E1D-707F-455D-ABCB-D1E9E50499DD}" dt="2022-05-17T17:52:57.217" v="3058" actId="1076"/>
          <ac:spMkLst>
            <pc:docMk/>
            <pc:sldMk cId="657318667" sldId="281"/>
            <ac:spMk id="10" creationId="{2A2D549C-1408-BBDB-BA01-5CF19166C7CB}"/>
          </ac:spMkLst>
        </pc:spChg>
        <pc:spChg chg="mod">
          <ac:chgData name="김소희" userId="292a1162-0793-4577-a94d-2dae0dfa5995" providerId="ADAL" clId="{19DD5E1D-707F-455D-ABCB-D1E9E50499DD}" dt="2022-05-17T18:35:05.341" v="5576" actId="1076"/>
          <ac:spMkLst>
            <pc:docMk/>
            <pc:sldMk cId="657318667" sldId="281"/>
            <ac:spMk id="11" creationId="{0BCF4107-610C-F3C4-8FFD-3AC05C6A4E35}"/>
          </ac:spMkLst>
        </pc:spChg>
        <pc:spChg chg="add mod">
          <ac:chgData name="김소희" userId="292a1162-0793-4577-a94d-2dae0dfa5995" providerId="ADAL" clId="{19DD5E1D-707F-455D-ABCB-D1E9E50499DD}" dt="2022-05-18T09:17:43.820" v="9302"/>
          <ac:spMkLst>
            <pc:docMk/>
            <pc:sldMk cId="657318667" sldId="281"/>
            <ac:spMk id="13" creationId="{8112C622-C293-C96B-FBEA-43E2CFC140B8}"/>
          </ac:spMkLst>
        </pc:spChg>
        <pc:spChg chg="mod">
          <ac:chgData name="김소희" userId="292a1162-0793-4577-a94d-2dae0dfa5995" providerId="ADAL" clId="{19DD5E1D-707F-455D-ABCB-D1E9E50499DD}" dt="2022-05-17T18:07:43.854" v="3852" actId="207"/>
          <ac:spMkLst>
            <pc:docMk/>
            <pc:sldMk cId="657318667" sldId="281"/>
            <ac:spMk id="16" creationId="{D8CA5A1B-31D2-A7B6-B9A0-C67FA2695913}"/>
          </ac:spMkLst>
        </pc:spChg>
        <pc:spChg chg="mod">
          <ac:chgData name="김소희" userId="292a1162-0793-4577-a94d-2dae0dfa5995" providerId="ADAL" clId="{19DD5E1D-707F-455D-ABCB-D1E9E50499DD}" dt="2022-05-17T16:41:41.222" v="2550" actId="1076"/>
          <ac:spMkLst>
            <pc:docMk/>
            <pc:sldMk cId="657318667" sldId="281"/>
            <ac:spMk id="17" creationId="{8F976A47-39CA-7B2A-1011-BFE90DBF1771}"/>
          </ac:spMkLst>
        </pc:spChg>
        <pc:picChg chg="mod">
          <ac:chgData name="김소희" userId="292a1162-0793-4577-a94d-2dae0dfa5995" providerId="ADAL" clId="{19DD5E1D-707F-455D-ABCB-D1E9E50499DD}" dt="2022-05-17T18:35:03.175" v="5575" actId="1076"/>
          <ac:picMkLst>
            <pc:docMk/>
            <pc:sldMk cId="657318667" sldId="281"/>
            <ac:picMk id="6" creationId="{F737AC0B-6764-D434-BE89-DEC3B0537AA2}"/>
          </ac:picMkLst>
        </pc:picChg>
      </pc:sldChg>
      <pc:sldChg chg="addSp delSp modSp add mod">
        <pc:chgData name="김소희" userId="292a1162-0793-4577-a94d-2dae0dfa5995" providerId="ADAL" clId="{19DD5E1D-707F-455D-ABCB-D1E9E50499DD}" dt="2022-05-18T09:17:47.908" v="9306"/>
        <pc:sldMkLst>
          <pc:docMk/>
          <pc:sldMk cId="3625348957" sldId="282"/>
        </pc:sldMkLst>
        <pc:spChg chg="del">
          <ac:chgData name="김소희" userId="292a1162-0793-4577-a94d-2dae0dfa5995" providerId="ADAL" clId="{19DD5E1D-707F-455D-ABCB-D1E9E50499DD}" dt="2022-05-18T09:16:46.986" v="9250" actId="478"/>
          <ac:spMkLst>
            <pc:docMk/>
            <pc:sldMk cId="3625348957" sldId="282"/>
            <ac:spMk id="4" creationId="{50821B38-5110-2868-079B-2908D26F3805}"/>
          </ac:spMkLst>
        </pc:spChg>
        <pc:spChg chg="mod">
          <ac:chgData name="김소희" userId="292a1162-0793-4577-a94d-2dae0dfa5995" providerId="ADAL" clId="{19DD5E1D-707F-455D-ABCB-D1E9E50499DD}" dt="2022-05-17T18:05:08.971" v="3830" actId="14100"/>
          <ac:spMkLst>
            <pc:docMk/>
            <pc:sldMk cId="3625348957" sldId="282"/>
            <ac:spMk id="9" creationId="{05596BCF-D308-A29D-49E5-1678F5F8F27E}"/>
          </ac:spMkLst>
        </pc:spChg>
        <pc:spChg chg="mod">
          <ac:chgData name="김소희" userId="292a1162-0793-4577-a94d-2dae0dfa5995" providerId="ADAL" clId="{19DD5E1D-707F-455D-ABCB-D1E9E50499DD}" dt="2022-05-17T18:06:32.085" v="3846" actId="113"/>
          <ac:spMkLst>
            <pc:docMk/>
            <pc:sldMk cId="3625348957" sldId="282"/>
            <ac:spMk id="10" creationId="{2A2D549C-1408-BBDB-BA01-5CF19166C7CB}"/>
          </ac:spMkLst>
        </pc:spChg>
        <pc:spChg chg="mod">
          <ac:chgData name="김소희" userId="292a1162-0793-4577-a94d-2dae0dfa5995" providerId="ADAL" clId="{19DD5E1D-707F-455D-ABCB-D1E9E50499DD}" dt="2022-05-17T18:06:41.116" v="3848" actId="1076"/>
          <ac:spMkLst>
            <pc:docMk/>
            <pc:sldMk cId="3625348957" sldId="282"/>
            <ac:spMk id="11" creationId="{0BCF4107-610C-F3C4-8FFD-3AC05C6A4E35}"/>
          </ac:spMkLst>
        </pc:spChg>
        <pc:spChg chg="add mod">
          <ac:chgData name="김소희" userId="292a1162-0793-4577-a94d-2dae0dfa5995" providerId="ADAL" clId="{19DD5E1D-707F-455D-ABCB-D1E9E50499DD}" dt="2022-05-18T09:17:47.908" v="9306"/>
          <ac:spMkLst>
            <pc:docMk/>
            <pc:sldMk cId="3625348957" sldId="282"/>
            <ac:spMk id="13" creationId="{A2ED8A07-F714-FE1F-FABB-FFACB04C4577}"/>
          </ac:spMkLst>
        </pc:spChg>
        <pc:spChg chg="del">
          <ac:chgData name="김소희" userId="292a1162-0793-4577-a94d-2dae0dfa5995" providerId="ADAL" clId="{19DD5E1D-707F-455D-ABCB-D1E9E50499DD}" dt="2022-05-17T16:42:58.547" v="2569" actId="478"/>
          <ac:spMkLst>
            <pc:docMk/>
            <pc:sldMk cId="3625348957" sldId="282"/>
            <ac:spMk id="16" creationId="{D8CA5A1B-31D2-A7B6-B9A0-C67FA2695913}"/>
          </ac:spMkLst>
        </pc:spChg>
        <pc:spChg chg="mod">
          <ac:chgData name="김소희" userId="292a1162-0793-4577-a94d-2dae0dfa5995" providerId="ADAL" clId="{19DD5E1D-707F-455D-ABCB-D1E9E50499DD}" dt="2022-05-17T16:42:30.672" v="2565" actId="20577"/>
          <ac:spMkLst>
            <pc:docMk/>
            <pc:sldMk cId="3625348957" sldId="282"/>
            <ac:spMk id="17" creationId="{8F976A47-39CA-7B2A-1011-BFE90DBF1771}"/>
          </ac:spMkLst>
        </pc:spChg>
        <pc:spChg chg="del">
          <ac:chgData name="김소희" userId="292a1162-0793-4577-a94d-2dae0dfa5995" providerId="ADAL" clId="{19DD5E1D-707F-455D-ABCB-D1E9E50499DD}" dt="2022-05-17T16:42:54.656" v="2567" actId="478"/>
          <ac:spMkLst>
            <pc:docMk/>
            <pc:sldMk cId="3625348957" sldId="282"/>
            <ac:spMk id="18" creationId="{956618FE-7AC0-031E-EF16-EDA80A50C20D}"/>
          </ac:spMkLst>
        </pc:spChg>
        <pc:spChg chg="add mod">
          <ac:chgData name="김소희" userId="292a1162-0793-4577-a94d-2dae0dfa5995" providerId="ADAL" clId="{19DD5E1D-707F-455D-ABCB-D1E9E50499DD}" dt="2022-05-17T18:06:50.664" v="3849" actId="1076"/>
          <ac:spMkLst>
            <pc:docMk/>
            <pc:sldMk cId="3625348957" sldId="282"/>
            <ac:spMk id="20" creationId="{FF8F9D5F-7748-BB04-E4D8-3E90A4C246F5}"/>
          </ac:spMkLst>
        </pc:spChg>
        <pc:spChg chg="add del mod">
          <ac:chgData name="김소희" userId="292a1162-0793-4577-a94d-2dae0dfa5995" providerId="ADAL" clId="{19DD5E1D-707F-455D-ABCB-D1E9E50499DD}" dt="2022-05-17T18:04:32.895" v="3821" actId="478"/>
          <ac:spMkLst>
            <pc:docMk/>
            <pc:sldMk cId="3625348957" sldId="282"/>
            <ac:spMk id="21" creationId="{04796F0A-037C-9086-E2FB-059FEE2AE868}"/>
          </ac:spMkLst>
        </pc:spChg>
        <pc:picChg chg="add mod">
          <ac:chgData name="김소희" userId="292a1162-0793-4577-a94d-2dae0dfa5995" providerId="ADAL" clId="{19DD5E1D-707F-455D-ABCB-D1E9E50499DD}" dt="2022-05-17T18:04:20.693" v="3815" actId="1076"/>
          <ac:picMkLst>
            <pc:docMk/>
            <pc:sldMk cId="3625348957" sldId="282"/>
            <ac:picMk id="5" creationId="{AC842D60-CB63-158E-B60A-306AF2B0CAB8}"/>
          </ac:picMkLst>
        </pc:picChg>
        <pc:picChg chg="del">
          <ac:chgData name="김소희" userId="292a1162-0793-4577-a94d-2dae0dfa5995" providerId="ADAL" clId="{19DD5E1D-707F-455D-ABCB-D1E9E50499DD}" dt="2022-05-17T16:42:52.669" v="2566" actId="478"/>
          <ac:picMkLst>
            <pc:docMk/>
            <pc:sldMk cId="3625348957" sldId="282"/>
            <ac:picMk id="6" creationId="{F737AC0B-6764-D434-BE89-DEC3B0537AA2}"/>
          </ac:picMkLst>
        </pc:picChg>
        <pc:picChg chg="add mod">
          <ac:chgData name="김소희" userId="292a1162-0793-4577-a94d-2dae0dfa5995" providerId="ADAL" clId="{19DD5E1D-707F-455D-ABCB-D1E9E50499DD}" dt="2022-05-17T18:06:38.526" v="3847" actId="1076"/>
          <ac:picMkLst>
            <pc:docMk/>
            <pc:sldMk cId="3625348957" sldId="282"/>
            <ac:picMk id="12" creationId="{E8584566-4C9B-915F-064E-9A75506A588C}"/>
          </ac:picMkLst>
        </pc:picChg>
        <pc:picChg chg="del">
          <ac:chgData name="김소희" userId="292a1162-0793-4577-a94d-2dae0dfa5995" providerId="ADAL" clId="{19DD5E1D-707F-455D-ABCB-D1E9E50499DD}" dt="2022-05-17T16:43:06.784" v="2573" actId="478"/>
          <ac:picMkLst>
            <pc:docMk/>
            <pc:sldMk cId="3625348957" sldId="282"/>
            <ac:picMk id="19" creationId="{32F99F4F-B604-98B0-4D57-F3E4C1D58906}"/>
          </ac:picMkLst>
        </pc:picChg>
      </pc:sldChg>
      <pc:sldChg chg="addSp delSp modSp add mod">
        <pc:chgData name="김소희" userId="292a1162-0793-4577-a94d-2dae0dfa5995" providerId="ADAL" clId="{19DD5E1D-707F-455D-ABCB-D1E9E50499DD}" dt="2022-05-18T09:18:54.313" v="9336" actId="207"/>
        <pc:sldMkLst>
          <pc:docMk/>
          <pc:sldMk cId="2646100110" sldId="283"/>
        </pc:sldMkLst>
        <pc:spChg chg="del">
          <ac:chgData name="김소희" userId="292a1162-0793-4577-a94d-2dae0dfa5995" providerId="ADAL" clId="{19DD5E1D-707F-455D-ABCB-D1E9E50499DD}" dt="2022-05-18T09:16:47.778" v="9251" actId="478"/>
          <ac:spMkLst>
            <pc:docMk/>
            <pc:sldMk cId="2646100110" sldId="283"/>
            <ac:spMk id="4" creationId="{50821B38-5110-2868-079B-2908D26F3805}"/>
          </ac:spMkLst>
        </pc:spChg>
        <pc:spChg chg="mod">
          <ac:chgData name="김소희" userId="292a1162-0793-4577-a94d-2dae0dfa5995" providerId="ADAL" clId="{19DD5E1D-707F-455D-ABCB-D1E9E50499DD}" dt="2022-05-17T18:18:07.652" v="4386" actId="1076"/>
          <ac:spMkLst>
            <pc:docMk/>
            <pc:sldMk cId="2646100110" sldId="283"/>
            <ac:spMk id="10" creationId="{2A2D549C-1408-BBDB-BA01-5CF19166C7CB}"/>
          </ac:spMkLst>
        </pc:spChg>
        <pc:spChg chg="del">
          <ac:chgData name="김소희" userId="292a1162-0793-4577-a94d-2dae0dfa5995" providerId="ADAL" clId="{19DD5E1D-707F-455D-ABCB-D1E9E50499DD}" dt="2022-05-17T17:56:11.116" v="3507" actId="478"/>
          <ac:spMkLst>
            <pc:docMk/>
            <pc:sldMk cId="2646100110" sldId="283"/>
            <ac:spMk id="11" creationId="{0BCF4107-610C-F3C4-8FFD-3AC05C6A4E35}"/>
          </ac:spMkLst>
        </pc:spChg>
        <pc:spChg chg="add mod">
          <ac:chgData name="김소희" userId="292a1162-0793-4577-a94d-2dae0dfa5995" providerId="ADAL" clId="{19DD5E1D-707F-455D-ABCB-D1E9E50499DD}" dt="2022-05-18T09:18:54.313" v="9336" actId="207"/>
          <ac:spMkLst>
            <pc:docMk/>
            <pc:sldMk cId="2646100110" sldId="283"/>
            <ac:spMk id="11" creationId="{CBE0DE54-0CEA-68F9-3C7E-D65D157C506B}"/>
          </ac:spMkLst>
        </pc:spChg>
        <pc:spChg chg="add mod">
          <ac:chgData name="김소희" userId="292a1162-0793-4577-a94d-2dae0dfa5995" providerId="ADAL" clId="{19DD5E1D-707F-455D-ABCB-D1E9E50499DD}" dt="2022-05-17T18:18:19.768" v="4392" actId="1076"/>
          <ac:spMkLst>
            <pc:docMk/>
            <pc:sldMk cId="2646100110" sldId="283"/>
            <ac:spMk id="14" creationId="{B24F1A25-3129-E5D0-F3F9-28126D2533B7}"/>
          </ac:spMkLst>
        </pc:spChg>
        <pc:spChg chg="add mod">
          <ac:chgData name="김소희" userId="292a1162-0793-4577-a94d-2dae0dfa5995" providerId="ADAL" clId="{19DD5E1D-707F-455D-ABCB-D1E9E50499DD}" dt="2022-05-17T18:39:35.148" v="5677" actId="12"/>
          <ac:spMkLst>
            <pc:docMk/>
            <pc:sldMk cId="2646100110" sldId="283"/>
            <ac:spMk id="15" creationId="{9D327483-3198-B9F9-1DAA-C0B62EDCE4F9}"/>
          </ac:spMkLst>
        </pc:spChg>
        <pc:spChg chg="mod">
          <ac:chgData name="김소희" userId="292a1162-0793-4577-a94d-2dae0dfa5995" providerId="ADAL" clId="{19DD5E1D-707F-455D-ABCB-D1E9E50499DD}" dt="2022-05-17T17:51:41.580" v="3052" actId="20577"/>
          <ac:spMkLst>
            <pc:docMk/>
            <pc:sldMk cId="2646100110" sldId="283"/>
            <ac:spMk id="17" creationId="{8F976A47-39CA-7B2A-1011-BFE90DBF1771}"/>
          </ac:spMkLst>
        </pc:spChg>
        <pc:spChg chg="del">
          <ac:chgData name="김소희" userId="292a1162-0793-4577-a94d-2dae0dfa5995" providerId="ADAL" clId="{19DD5E1D-707F-455D-ABCB-D1E9E50499DD}" dt="2022-05-17T17:56:11.965" v="3508" actId="478"/>
          <ac:spMkLst>
            <pc:docMk/>
            <pc:sldMk cId="2646100110" sldId="283"/>
            <ac:spMk id="20" creationId="{FF8F9D5F-7748-BB04-E4D8-3E90A4C246F5}"/>
          </ac:spMkLst>
        </pc:spChg>
        <pc:picChg chg="del">
          <ac:chgData name="김소희" userId="292a1162-0793-4577-a94d-2dae0dfa5995" providerId="ADAL" clId="{19DD5E1D-707F-455D-ABCB-D1E9E50499DD}" dt="2022-05-17T17:52:22.474" v="3053" actId="478"/>
          <ac:picMkLst>
            <pc:docMk/>
            <pc:sldMk cId="2646100110" sldId="283"/>
            <ac:picMk id="5" creationId="{AC842D60-CB63-158E-B60A-306AF2B0CAB8}"/>
          </ac:picMkLst>
        </pc:picChg>
        <pc:picChg chg="add mod">
          <ac:chgData name="김소희" userId="292a1162-0793-4577-a94d-2dae0dfa5995" providerId="ADAL" clId="{19DD5E1D-707F-455D-ABCB-D1E9E50499DD}" dt="2022-05-17T18:18:59.358" v="4402" actId="1076"/>
          <ac:picMkLst>
            <pc:docMk/>
            <pc:sldMk cId="2646100110" sldId="283"/>
            <ac:picMk id="6" creationId="{4125E24F-9B42-58DC-5A89-EC465EF1219F}"/>
          </ac:picMkLst>
        </pc:picChg>
        <pc:picChg chg="del">
          <ac:chgData name="김소희" userId="292a1162-0793-4577-a94d-2dae0dfa5995" providerId="ADAL" clId="{19DD5E1D-707F-455D-ABCB-D1E9E50499DD}" dt="2022-05-17T17:56:09.042" v="3506" actId="478"/>
          <ac:picMkLst>
            <pc:docMk/>
            <pc:sldMk cId="2646100110" sldId="283"/>
            <ac:picMk id="12" creationId="{E8584566-4C9B-915F-064E-9A75506A588C}"/>
          </ac:picMkLst>
        </pc:picChg>
      </pc:sldChg>
      <pc:sldChg chg="addSp delSp modSp add mod">
        <pc:chgData name="김소희" userId="292a1162-0793-4577-a94d-2dae0dfa5995" providerId="ADAL" clId="{19DD5E1D-707F-455D-ABCB-D1E9E50499DD}" dt="2022-05-18T09:18:06.542" v="9323" actId="20577"/>
        <pc:sldMkLst>
          <pc:docMk/>
          <pc:sldMk cId="1450016969" sldId="284"/>
        </pc:sldMkLst>
        <pc:spChg chg="del">
          <ac:chgData name="김소희" userId="292a1162-0793-4577-a94d-2dae0dfa5995" providerId="ADAL" clId="{19DD5E1D-707F-455D-ABCB-D1E9E50499DD}" dt="2022-05-18T09:16:48.540" v="9252" actId="478"/>
          <ac:spMkLst>
            <pc:docMk/>
            <pc:sldMk cId="1450016969" sldId="284"/>
            <ac:spMk id="4" creationId="{50821B38-5110-2868-079B-2908D26F3805}"/>
          </ac:spMkLst>
        </pc:spChg>
        <pc:spChg chg="mod">
          <ac:chgData name="김소희" userId="292a1162-0793-4577-a94d-2dae0dfa5995" providerId="ADAL" clId="{19DD5E1D-707F-455D-ABCB-D1E9E50499DD}" dt="2022-05-17T18:30:52.831" v="5308" actId="21"/>
          <ac:spMkLst>
            <pc:docMk/>
            <pc:sldMk cId="1450016969" sldId="284"/>
            <ac:spMk id="10" creationId="{2A2D549C-1408-BBDB-BA01-5CF19166C7CB}"/>
          </ac:spMkLst>
        </pc:spChg>
        <pc:spChg chg="add mod">
          <ac:chgData name="김소희" userId="292a1162-0793-4577-a94d-2dae0dfa5995" providerId="ADAL" clId="{19DD5E1D-707F-455D-ABCB-D1E9E50499DD}" dt="2022-05-18T09:18:06.542" v="9323" actId="20577"/>
          <ac:spMkLst>
            <pc:docMk/>
            <pc:sldMk cId="1450016969" sldId="284"/>
            <ac:spMk id="11" creationId="{AD03687D-F5FE-1440-0E7A-AB246B006BCC}"/>
          </ac:spMkLst>
        </pc:spChg>
        <pc:spChg chg="mod">
          <ac:chgData name="김소희" userId="292a1162-0793-4577-a94d-2dae0dfa5995" providerId="ADAL" clId="{19DD5E1D-707F-455D-ABCB-D1E9E50499DD}" dt="2022-05-17T18:34:47.995" v="5573" actId="1076"/>
          <ac:spMkLst>
            <pc:docMk/>
            <pc:sldMk cId="1450016969" sldId="284"/>
            <ac:spMk id="14" creationId="{B24F1A25-3129-E5D0-F3F9-28126D2533B7}"/>
          </ac:spMkLst>
        </pc:spChg>
        <pc:spChg chg="mod">
          <ac:chgData name="김소희" userId="292a1162-0793-4577-a94d-2dae0dfa5995" providerId="ADAL" clId="{19DD5E1D-707F-455D-ABCB-D1E9E50499DD}" dt="2022-05-17T18:33:48.240" v="5532"/>
          <ac:spMkLst>
            <pc:docMk/>
            <pc:sldMk cId="1450016969" sldId="284"/>
            <ac:spMk id="15" creationId="{9D327483-3198-B9F9-1DAA-C0B62EDCE4F9}"/>
          </ac:spMkLst>
        </pc:spChg>
        <pc:spChg chg="mod">
          <ac:chgData name="김소희" userId="292a1162-0793-4577-a94d-2dae0dfa5995" providerId="ADAL" clId="{19DD5E1D-707F-455D-ABCB-D1E9E50499DD}" dt="2022-05-17T18:21:25.894" v="4491" actId="20577"/>
          <ac:spMkLst>
            <pc:docMk/>
            <pc:sldMk cId="1450016969" sldId="284"/>
            <ac:spMk id="17" creationId="{8F976A47-39CA-7B2A-1011-BFE90DBF1771}"/>
          </ac:spMkLst>
        </pc:spChg>
        <pc:picChg chg="add mod">
          <ac:chgData name="김소희" userId="292a1162-0793-4577-a94d-2dae0dfa5995" providerId="ADAL" clId="{19DD5E1D-707F-455D-ABCB-D1E9E50499DD}" dt="2022-05-17T18:34:45.979" v="5572" actId="1076"/>
          <ac:picMkLst>
            <pc:docMk/>
            <pc:sldMk cId="1450016969" sldId="284"/>
            <ac:picMk id="5" creationId="{219135E2-5816-44D6-2CEA-198D0ACE303A}"/>
          </ac:picMkLst>
        </pc:picChg>
        <pc:picChg chg="del">
          <ac:chgData name="김소희" userId="292a1162-0793-4577-a94d-2dae0dfa5995" providerId="ADAL" clId="{19DD5E1D-707F-455D-ABCB-D1E9E50499DD}" dt="2022-05-17T18:28:24.987" v="5162" actId="478"/>
          <ac:picMkLst>
            <pc:docMk/>
            <pc:sldMk cId="1450016969" sldId="284"/>
            <ac:picMk id="6" creationId="{4125E24F-9B42-58DC-5A89-EC465EF1219F}"/>
          </ac:picMkLst>
        </pc:picChg>
      </pc:sldChg>
      <pc:sldChg chg="addSp delSp modSp add mod">
        <pc:chgData name="김소희" userId="292a1162-0793-4577-a94d-2dae0dfa5995" providerId="ADAL" clId="{19DD5E1D-707F-455D-ABCB-D1E9E50499DD}" dt="2022-05-18T09:18:08.182" v="9324" actId="20577"/>
        <pc:sldMkLst>
          <pc:docMk/>
          <pc:sldMk cId="3453633721" sldId="285"/>
        </pc:sldMkLst>
        <pc:spChg chg="del">
          <ac:chgData name="김소희" userId="292a1162-0793-4577-a94d-2dae0dfa5995" providerId="ADAL" clId="{19DD5E1D-707F-455D-ABCB-D1E9E50499DD}" dt="2022-05-18T09:16:49.378" v="9253" actId="478"/>
          <ac:spMkLst>
            <pc:docMk/>
            <pc:sldMk cId="3453633721" sldId="285"/>
            <ac:spMk id="4" creationId="{50821B38-5110-2868-079B-2908D26F3805}"/>
          </ac:spMkLst>
        </pc:spChg>
        <pc:spChg chg="add del">
          <ac:chgData name="김소희" userId="292a1162-0793-4577-a94d-2dae0dfa5995" providerId="ADAL" clId="{19DD5E1D-707F-455D-ABCB-D1E9E50499DD}" dt="2022-05-17T18:48:49.178" v="6332"/>
          <ac:spMkLst>
            <pc:docMk/>
            <pc:sldMk cId="3453633721" sldId="285"/>
            <ac:spMk id="8" creationId="{581B7324-2F50-D2C3-313F-FE5D45B91E0A}"/>
          </ac:spMkLst>
        </pc:spChg>
        <pc:spChg chg="del">
          <ac:chgData name="김소희" userId="292a1162-0793-4577-a94d-2dae0dfa5995" providerId="ADAL" clId="{19DD5E1D-707F-455D-ABCB-D1E9E50499DD}" dt="2022-05-17T18:34:42.765" v="5569" actId="478"/>
          <ac:spMkLst>
            <pc:docMk/>
            <pc:sldMk cId="3453633721" sldId="285"/>
            <ac:spMk id="10" creationId="{2A2D549C-1408-BBDB-BA01-5CF19166C7CB}"/>
          </ac:spMkLst>
        </pc:spChg>
        <pc:spChg chg="add mod">
          <ac:chgData name="김소희" userId="292a1162-0793-4577-a94d-2dae0dfa5995" providerId="ADAL" clId="{19DD5E1D-707F-455D-ABCB-D1E9E50499DD}" dt="2022-05-18T09:18:08.182" v="9324" actId="20577"/>
          <ac:spMkLst>
            <pc:docMk/>
            <pc:sldMk cId="3453633721" sldId="285"/>
            <ac:spMk id="10" creationId="{8A0F1246-57C0-E3DD-8D2C-77C0C31486DA}"/>
          </ac:spMkLst>
        </pc:spChg>
        <pc:spChg chg="add del mod">
          <ac:chgData name="김소희" userId="292a1162-0793-4577-a94d-2dae0dfa5995" providerId="ADAL" clId="{19DD5E1D-707F-455D-ABCB-D1E9E50499DD}" dt="2022-05-17T18:49:04.945" v="6337" actId="478"/>
          <ac:spMkLst>
            <pc:docMk/>
            <pc:sldMk cId="3453633721" sldId="285"/>
            <ac:spMk id="11" creationId="{19BEDCDA-FA86-2C1F-8F45-8B8AAEC3E2E1}"/>
          </ac:spMkLst>
        </pc:spChg>
        <pc:spChg chg="add del mod">
          <ac:chgData name="김소희" userId="292a1162-0793-4577-a94d-2dae0dfa5995" providerId="ADAL" clId="{19DD5E1D-707F-455D-ABCB-D1E9E50499DD}" dt="2022-05-17T18:48:52.750" v="6335"/>
          <ac:spMkLst>
            <pc:docMk/>
            <pc:sldMk cId="3453633721" sldId="285"/>
            <ac:spMk id="12" creationId="{4BEAB92E-7D48-4B47-6B04-7C666B10868B}"/>
          </ac:spMkLst>
        </pc:spChg>
        <pc:spChg chg="add mod">
          <ac:chgData name="김소희" userId="292a1162-0793-4577-a94d-2dae0dfa5995" providerId="ADAL" clId="{19DD5E1D-707F-455D-ABCB-D1E9E50499DD}" dt="2022-05-17T18:52:43.951" v="6457" actId="1076"/>
          <ac:spMkLst>
            <pc:docMk/>
            <pc:sldMk cId="3453633721" sldId="285"/>
            <ac:spMk id="13" creationId="{E0D36452-8230-E6AD-3115-92ED6EA3D48B}"/>
          </ac:spMkLst>
        </pc:spChg>
        <pc:spChg chg="del">
          <ac:chgData name="김소희" userId="292a1162-0793-4577-a94d-2dae0dfa5995" providerId="ADAL" clId="{19DD5E1D-707F-455D-ABCB-D1E9E50499DD}" dt="2022-05-17T18:34:43.980" v="5571" actId="478"/>
          <ac:spMkLst>
            <pc:docMk/>
            <pc:sldMk cId="3453633721" sldId="285"/>
            <ac:spMk id="14" creationId="{B24F1A25-3129-E5D0-F3F9-28126D2533B7}"/>
          </ac:spMkLst>
        </pc:spChg>
        <pc:spChg chg="del">
          <ac:chgData name="김소희" userId="292a1162-0793-4577-a94d-2dae0dfa5995" providerId="ADAL" clId="{19DD5E1D-707F-455D-ABCB-D1E9E50499DD}" dt="2022-05-17T18:35:57.412" v="5577" actId="478"/>
          <ac:spMkLst>
            <pc:docMk/>
            <pc:sldMk cId="3453633721" sldId="285"/>
            <ac:spMk id="15" creationId="{9D327483-3198-B9F9-1DAA-C0B62EDCE4F9}"/>
          </ac:spMkLst>
        </pc:spChg>
        <pc:spChg chg="add mod">
          <ac:chgData name="김소희" userId="292a1162-0793-4577-a94d-2dae0dfa5995" providerId="ADAL" clId="{19DD5E1D-707F-455D-ABCB-D1E9E50499DD}" dt="2022-05-17T18:52:49.668" v="6459" actId="14100"/>
          <ac:spMkLst>
            <pc:docMk/>
            <pc:sldMk cId="3453633721" sldId="285"/>
            <ac:spMk id="16" creationId="{C3EC388F-3052-1C38-5C2D-E66F166DD47C}"/>
          </ac:spMkLst>
        </pc:spChg>
        <pc:spChg chg="mod">
          <ac:chgData name="김소희" userId="292a1162-0793-4577-a94d-2dae0dfa5995" providerId="ADAL" clId="{19DD5E1D-707F-455D-ABCB-D1E9E50499DD}" dt="2022-05-17T18:34:42.044" v="5568"/>
          <ac:spMkLst>
            <pc:docMk/>
            <pc:sldMk cId="3453633721" sldId="285"/>
            <ac:spMk id="17" creationId="{8F976A47-39CA-7B2A-1011-BFE90DBF1771}"/>
          </ac:spMkLst>
        </pc:spChg>
        <pc:picChg chg="del">
          <ac:chgData name="김소희" userId="292a1162-0793-4577-a94d-2dae0dfa5995" providerId="ADAL" clId="{19DD5E1D-707F-455D-ABCB-D1E9E50499DD}" dt="2022-05-17T18:34:43.372" v="5570" actId="478"/>
          <ac:picMkLst>
            <pc:docMk/>
            <pc:sldMk cId="3453633721" sldId="285"/>
            <ac:picMk id="5" creationId="{219135E2-5816-44D6-2CEA-198D0ACE303A}"/>
          </ac:picMkLst>
        </pc:picChg>
        <pc:picChg chg="add mod">
          <ac:chgData name="김소희" userId="292a1162-0793-4577-a94d-2dae0dfa5995" providerId="ADAL" clId="{19DD5E1D-707F-455D-ABCB-D1E9E50499DD}" dt="2022-05-17T18:52:15.533" v="6446" actId="1076"/>
          <ac:picMkLst>
            <pc:docMk/>
            <pc:sldMk cId="3453633721" sldId="285"/>
            <ac:picMk id="6" creationId="{5E6B6E9E-A779-1D0E-8AC7-F85A82A0E926}"/>
          </ac:picMkLst>
        </pc:picChg>
      </pc:sldChg>
      <pc:sldChg chg="addSp delSp modSp add mod">
        <pc:chgData name="김소희" userId="292a1162-0793-4577-a94d-2dae0dfa5995" providerId="ADAL" clId="{19DD5E1D-707F-455D-ABCB-D1E9E50499DD}" dt="2022-05-18T09:18:09.614" v="9325" actId="20577"/>
        <pc:sldMkLst>
          <pc:docMk/>
          <pc:sldMk cId="3405258588" sldId="286"/>
        </pc:sldMkLst>
        <pc:spChg chg="del">
          <ac:chgData name="김소희" userId="292a1162-0793-4577-a94d-2dae0dfa5995" providerId="ADAL" clId="{19DD5E1D-707F-455D-ABCB-D1E9E50499DD}" dt="2022-05-18T09:16:50.148" v="9254" actId="478"/>
          <ac:spMkLst>
            <pc:docMk/>
            <pc:sldMk cId="3405258588" sldId="286"/>
            <ac:spMk id="4" creationId="{50821B38-5110-2868-079B-2908D26F3805}"/>
          </ac:spMkLst>
        </pc:spChg>
        <pc:spChg chg="add mod">
          <ac:chgData name="김소희" userId="292a1162-0793-4577-a94d-2dae0dfa5995" providerId="ADAL" clId="{19DD5E1D-707F-455D-ABCB-D1E9E50499DD}" dt="2022-05-18T06:42:24.988" v="7401" actId="14100"/>
          <ac:spMkLst>
            <pc:docMk/>
            <pc:sldMk cId="3405258588" sldId="286"/>
            <ac:spMk id="6" creationId="{89EA6C23-A030-8594-5BC1-99807E8A194E}"/>
          </ac:spMkLst>
        </pc:spChg>
        <pc:spChg chg="mod">
          <ac:chgData name="김소희" userId="292a1162-0793-4577-a94d-2dae0dfa5995" providerId="ADAL" clId="{19DD5E1D-707F-455D-ABCB-D1E9E50499DD}" dt="2022-05-17T18:53:05.325" v="6479"/>
          <ac:spMkLst>
            <pc:docMk/>
            <pc:sldMk cId="3405258588" sldId="286"/>
            <ac:spMk id="7" creationId="{E7DEE974-EB0C-D00E-A3EE-DCD44F8EA78D}"/>
          </ac:spMkLst>
        </pc:spChg>
        <pc:spChg chg="add mod">
          <ac:chgData name="김소희" userId="292a1162-0793-4577-a94d-2dae0dfa5995" providerId="ADAL" clId="{19DD5E1D-707F-455D-ABCB-D1E9E50499DD}" dt="2022-05-18T06:38:09.094" v="7236" actId="207"/>
          <ac:spMkLst>
            <pc:docMk/>
            <pc:sldMk cId="3405258588" sldId="286"/>
            <ac:spMk id="10" creationId="{00C2CC9A-57CC-75B2-6216-6D78C29BECEE}"/>
          </ac:spMkLst>
        </pc:spChg>
        <pc:spChg chg="add mod">
          <ac:chgData name="김소희" userId="292a1162-0793-4577-a94d-2dae0dfa5995" providerId="ADAL" clId="{19DD5E1D-707F-455D-ABCB-D1E9E50499DD}" dt="2022-05-18T09:18:09.614" v="9325" actId="20577"/>
          <ac:spMkLst>
            <pc:docMk/>
            <pc:sldMk cId="3405258588" sldId="286"/>
            <ac:spMk id="11" creationId="{4E2DFD46-56A6-A7CB-7D5E-DF74BB7875F3}"/>
          </ac:spMkLst>
        </pc:spChg>
        <pc:spChg chg="del">
          <ac:chgData name="김소희" userId="292a1162-0793-4577-a94d-2dae0dfa5995" providerId="ADAL" clId="{19DD5E1D-707F-455D-ABCB-D1E9E50499DD}" dt="2022-05-17T18:54:06.324" v="6481" actId="478"/>
          <ac:spMkLst>
            <pc:docMk/>
            <pc:sldMk cId="3405258588" sldId="286"/>
            <ac:spMk id="13" creationId="{E0D36452-8230-E6AD-3115-92ED6EA3D48B}"/>
          </ac:spMkLst>
        </pc:spChg>
        <pc:spChg chg="del">
          <ac:chgData name="김소희" userId="292a1162-0793-4577-a94d-2dae0dfa5995" providerId="ADAL" clId="{19DD5E1D-707F-455D-ABCB-D1E9E50499DD}" dt="2022-05-17T18:54:05.324" v="6480" actId="478"/>
          <ac:spMkLst>
            <pc:docMk/>
            <pc:sldMk cId="3405258588" sldId="286"/>
            <ac:spMk id="16" creationId="{C3EC388F-3052-1C38-5C2D-E66F166DD47C}"/>
          </ac:spMkLst>
        </pc:spChg>
        <pc:spChg chg="del">
          <ac:chgData name="김소희" userId="292a1162-0793-4577-a94d-2dae0dfa5995" providerId="ADAL" clId="{19DD5E1D-707F-455D-ABCB-D1E9E50499DD}" dt="2022-05-17T18:54:08.525" v="6483" actId="478"/>
          <ac:spMkLst>
            <pc:docMk/>
            <pc:sldMk cId="3405258588" sldId="286"/>
            <ac:spMk id="17" creationId="{8F976A47-39CA-7B2A-1011-BFE90DBF1771}"/>
          </ac:spMkLst>
        </pc:spChg>
        <pc:picChg chg="add mod">
          <ac:chgData name="김소희" userId="292a1162-0793-4577-a94d-2dae0dfa5995" providerId="ADAL" clId="{19DD5E1D-707F-455D-ABCB-D1E9E50499DD}" dt="2022-05-18T06:36:36.079" v="7206" actId="1076"/>
          <ac:picMkLst>
            <pc:docMk/>
            <pc:sldMk cId="3405258588" sldId="286"/>
            <ac:picMk id="5" creationId="{D4389855-6E99-43CD-0DA9-3C3B05C4A3D0}"/>
          </ac:picMkLst>
        </pc:picChg>
        <pc:picChg chg="del">
          <ac:chgData name="김소희" userId="292a1162-0793-4577-a94d-2dae0dfa5995" providerId="ADAL" clId="{19DD5E1D-707F-455D-ABCB-D1E9E50499DD}" dt="2022-05-17T18:54:06.772" v="6482" actId="478"/>
          <ac:picMkLst>
            <pc:docMk/>
            <pc:sldMk cId="3405258588" sldId="286"/>
            <ac:picMk id="6" creationId="{5E6B6E9E-A779-1D0E-8AC7-F85A82A0E926}"/>
          </ac:picMkLst>
        </pc:picChg>
      </pc:sldChg>
      <pc:sldChg chg="addSp delSp modSp add mod">
        <pc:chgData name="김소희" userId="292a1162-0793-4577-a94d-2dae0dfa5995" providerId="ADAL" clId="{19DD5E1D-707F-455D-ABCB-D1E9E50499DD}" dt="2022-05-18T09:18:11.085" v="9326" actId="20577"/>
        <pc:sldMkLst>
          <pc:docMk/>
          <pc:sldMk cId="1442066310" sldId="287"/>
        </pc:sldMkLst>
        <pc:spChg chg="del">
          <ac:chgData name="김소희" userId="292a1162-0793-4577-a94d-2dae0dfa5995" providerId="ADAL" clId="{19DD5E1D-707F-455D-ABCB-D1E9E50499DD}" dt="2022-05-18T09:16:50.919" v="9255" actId="478"/>
          <ac:spMkLst>
            <pc:docMk/>
            <pc:sldMk cId="1442066310" sldId="287"/>
            <ac:spMk id="4" creationId="{50821B38-5110-2868-079B-2908D26F3805}"/>
          </ac:spMkLst>
        </pc:spChg>
        <pc:spChg chg="del">
          <ac:chgData name="김소희" userId="292a1162-0793-4577-a94d-2dae0dfa5995" providerId="ADAL" clId="{19DD5E1D-707F-455D-ABCB-D1E9E50499DD}" dt="2022-05-18T06:21:20.285" v="6602" actId="478"/>
          <ac:spMkLst>
            <pc:docMk/>
            <pc:sldMk cId="1442066310" sldId="287"/>
            <ac:spMk id="6" creationId="{89EA6C23-A030-8594-5BC1-99807E8A194E}"/>
          </ac:spMkLst>
        </pc:spChg>
        <pc:spChg chg="add mod">
          <ac:chgData name="김소희" userId="292a1162-0793-4577-a94d-2dae0dfa5995" providerId="ADAL" clId="{19DD5E1D-707F-455D-ABCB-D1E9E50499DD}" dt="2022-05-18T06:45:15.987" v="7410" actId="207"/>
          <ac:spMkLst>
            <pc:docMk/>
            <pc:sldMk cId="1442066310" sldId="287"/>
            <ac:spMk id="10" creationId="{E575DE2C-9843-BD71-007B-06827A722BCE}"/>
          </ac:spMkLst>
        </pc:spChg>
        <pc:spChg chg="add mod">
          <ac:chgData name="김소희" userId="292a1162-0793-4577-a94d-2dae0dfa5995" providerId="ADAL" clId="{19DD5E1D-707F-455D-ABCB-D1E9E50499DD}" dt="2022-05-18T06:38:12.597" v="7237" actId="207"/>
          <ac:spMkLst>
            <pc:docMk/>
            <pc:sldMk cId="1442066310" sldId="287"/>
            <ac:spMk id="11" creationId="{9AC33944-ADA8-E356-E130-0954DAE52056}"/>
          </ac:spMkLst>
        </pc:spChg>
        <pc:spChg chg="add mod">
          <ac:chgData name="김소희" userId="292a1162-0793-4577-a94d-2dae0dfa5995" providerId="ADAL" clId="{19DD5E1D-707F-455D-ABCB-D1E9E50499DD}" dt="2022-05-18T06:41:55.577" v="7396" actId="14100"/>
          <ac:spMkLst>
            <pc:docMk/>
            <pc:sldMk cId="1442066310" sldId="287"/>
            <ac:spMk id="20" creationId="{6988799E-60A1-710F-BC0E-E9A38CD61472}"/>
          </ac:spMkLst>
        </pc:spChg>
        <pc:spChg chg="add mod">
          <ac:chgData name="김소희" userId="292a1162-0793-4577-a94d-2dae0dfa5995" providerId="ADAL" clId="{19DD5E1D-707F-455D-ABCB-D1E9E50499DD}" dt="2022-05-18T09:18:11.085" v="9326" actId="20577"/>
          <ac:spMkLst>
            <pc:docMk/>
            <pc:sldMk cId="1442066310" sldId="287"/>
            <ac:spMk id="25" creationId="{024C7B90-E7B0-21E8-6402-5CB6BAF3DBF2}"/>
          </ac:spMkLst>
        </pc:spChg>
        <pc:picChg chg="del">
          <ac:chgData name="김소희" userId="292a1162-0793-4577-a94d-2dae0dfa5995" providerId="ADAL" clId="{19DD5E1D-707F-455D-ABCB-D1E9E50499DD}" dt="2022-05-18T06:21:19.299" v="6601" actId="478"/>
          <ac:picMkLst>
            <pc:docMk/>
            <pc:sldMk cId="1442066310" sldId="287"/>
            <ac:picMk id="5" creationId="{D4389855-6E99-43CD-0DA9-3C3B05C4A3D0}"/>
          </ac:picMkLst>
        </pc:picChg>
        <pc:picChg chg="add mod modCrop">
          <ac:chgData name="김소희" userId="292a1162-0793-4577-a94d-2dae0dfa5995" providerId="ADAL" clId="{19DD5E1D-707F-455D-ABCB-D1E9E50499DD}" dt="2022-05-18T06:39:56.351" v="7271" actId="1076"/>
          <ac:picMkLst>
            <pc:docMk/>
            <pc:sldMk cId="1442066310" sldId="287"/>
            <ac:picMk id="8" creationId="{D3658B69-4A72-E186-C808-1ECA592968E9}"/>
          </ac:picMkLst>
        </pc:picChg>
        <pc:picChg chg="add mod">
          <ac:chgData name="김소희" userId="292a1162-0793-4577-a94d-2dae0dfa5995" providerId="ADAL" clId="{19DD5E1D-707F-455D-ABCB-D1E9E50499DD}" dt="2022-05-18T06:43:51.454" v="7403" actId="693"/>
          <ac:picMkLst>
            <pc:docMk/>
            <pc:sldMk cId="1442066310" sldId="287"/>
            <ac:picMk id="13" creationId="{02AC8C7A-0A4E-4086-0AFB-68D6246F4672}"/>
          </ac:picMkLst>
        </pc:picChg>
        <pc:cxnChg chg="add mod">
          <ac:chgData name="김소희" userId="292a1162-0793-4577-a94d-2dae0dfa5995" providerId="ADAL" clId="{19DD5E1D-707F-455D-ABCB-D1E9E50499DD}" dt="2022-05-18T06:41:55.577" v="7396" actId="14100"/>
          <ac:cxnSpMkLst>
            <pc:docMk/>
            <pc:sldMk cId="1442066310" sldId="287"/>
            <ac:cxnSpMk id="15" creationId="{407DD50E-EE21-4D81-A94B-94553952FA0C}"/>
          </ac:cxnSpMkLst>
        </pc:cxnChg>
      </pc:sldChg>
      <pc:sldChg chg="addSp delSp modSp add mod">
        <pc:chgData name="김소희" userId="292a1162-0793-4577-a94d-2dae0dfa5995" providerId="ADAL" clId="{19DD5E1D-707F-455D-ABCB-D1E9E50499DD}" dt="2022-05-18T09:18:13.162" v="9327" actId="20577"/>
        <pc:sldMkLst>
          <pc:docMk/>
          <pc:sldMk cId="2654212268" sldId="288"/>
        </pc:sldMkLst>
        <pc:spChg chg="del">
          <ac:chgData name="김소희" userId="292a1162-0793-4577-a94d-2dae0dfa5995" providerId="ADAL" clId="{19DD5E1D-707F-455D-ABCB-D1E9E50499DD}" dt="2022-05-18T09:16:51.644" v="9256" actId="478"/>
          <ac:spMkLst>
            <pc:docMk/>
            <pc:sldMk cId="2654212268" sldId="288"/>
            <ac:spMk id="4" creationId="{50821B38-5110-2868-079B-2908D26F3805}"/>
          </ac:spMkLst>
        </pc:spChg>
        <pc:spChg chg="mod">
          <ac:chgData name="김소희" userId="292a1162-0793-4577-a94d-2dae0dfa5995" providerId="ADAL" clId="{19DD5E1D-707F-455D-ABCB-D1E9E50499DD}" dt="2022-05-18T06:45:23.076" v="7411" actId="207"/>
          <ac:spMkLst>
            <pc:docMk/>
            <pc:sldMk cId="2654212268" sldId="288"/>
            <ac:spMk id="10" creationId="{E575DE2C-9843-BD71-007B-06827A722BCE}"/>
          </ac:spMkLst>
        </pc:spChg>
        <pc:spChg chg="add mod">
          <ac:chgData name="김소희" userId="292a1162-0793-4577-a94d-2dae0dfa5995" providerId="ADAL" clId="{19DD5E1D-707F-455D-ABCB-D1E9E50499DD}" dt="2022-05-18T06:37:37.769" v="7228" actId="1076"/>
          <ac:spMkLst>
            <pc:docMk/>
            <pc:sldMk cId="2654212268" sldId="288"/>
            <ac:spMk id="12" creationId="{6F9B5444-05F8-FE4E-6F66-1D850DBF54C8}"/>
          </ac:spMkLst>
        </pc:spChg>
        <pc:spChg chg="add mod">
          <ac:chgData name="김소희" userId="292a1162-0793-4577-a94d-2dae0dfa5995" providerId="ADAL" clId="{19DD5E1D-707F-455D-ABCB-D1E9E50499DD}" dt="2022-05-18T06:38:22.479" v="7240" actId="1076"/>
          <ac:spMkLst>
            <pc:docMk/>
            <pc:sldMk cId="2654212268" sldId="288"/>
            <ac:spMk id="14" creationId="{EF4776CE-EB20-DD44-A0FA-0D600D9DC747}"/>
          </ac:spMkLst>
        </pc:spChg>
        <pc:spChg chg="add mod">
          <ac:chgData name="김소희" userId="292a1162-0793-4577-a94d-2dae0dfa5995" providerId="ADAL" clId="{19DD5E1D-707F-455D-ABCB-D1E9E50499DD}" dt="2022-05-18T06:38:51.514" v="7261" actId="20577"/>
          <ac:spMkLst>
            <pc:docMk/>
            <pc:sldMk cId="2654212268" sldId="288"/>
            <ac:spMk id="15" creationId="{02F2B0BA-B59D-1FD4-711C-940BA32603A1}"/>
          </ac:spMkLst>
        </pc:spChg>
        <pc:spChg chg="add del mod">
          <ac:chgData name="김소희" userId="292a1162-0793-4577-a94d-2dae0dfa5995" providerId="ADAL" clId="{19DD5E1D-707F-455D-ABCB-D1E9E50499DD}" dt="2022-05-18T06:37:49.396" v="7234" actId="478"/>
          <ac:spMkLst>
            <pc:docMk/>
            <pc:sldMk cId="2654212268" sldId="288"/>
            <ac:spMk id="16" creationId="{FE70C081-861D-2DC6-8A50-246BC78CAB5F}"/>
          </ac:spMkLst>
        </pc:spChg>
        <pc:spChg chg="add mod">
          <ac:chgData name="김소희" userId="292a1162-0793-4577-a94d-2dae0dfa5995" providerId="ADAL" clId="{19DD5E1D-707F-455D-ABCB-D1E9E50499DD}" dt="2022-05-18T06:38:15.019" v="7238" actId="207"/>
          <ac:spMkLst>
            <pc:docMk/>
            <pc:sldMk cId="2654212268" sldId="288"/>
            <ac:spMk id="17" creationId="{97D97CA5-3C0E-FB2E-0B3E-0E7417D4851F}"/>
          </ac:spMkLst>
        </pc:spChg>
        <pc:spChg chg="add mod">
          <ac:chgData name="김소희" userId="292a1162-0793-4577-a94d-2dae0dfa5995" providerId="ADAL" clId="{19DD5E1D-707F-455D-ABCB-D1E9E50499DD}" dt="2022-05-18T09:18:13.162" v="9327" actId="20577"/>
          <ac:spMkLst>
            <pc:docMk/>
            <pc:sldMk cId="2654212268" sldId="288"/>
            <ac:spMk id="18" creationId="{C86E52DA-F314-9290-943B-FF453D8016A0}"/>
          </ac:spMkLst>
        </pc:spChg>
        <pc:picChg chg="add mod">
          <ac:chgData name="김소희" userId="292a1162-0793-4577-a94d-2dae0dfa5995" providerId="ADAL" clId="{19DD5E1D-707F-455D-ABCB-D1E9E50499DD}" dt="2022-05-18T06:38:29.027" v="7241" actId="1076"/>
          <ac:picMkLst>
            <pc:docMk/>
            <pc:sldMk cId="2654212268" sldId="288"/>
            <ac:picMk id="5" creationId="{DC72B4C2-3AE8-1FF0-07AF-7DE22D33DFFC}"/>
          </ac:picMkLst>
        </pc:picChg>
        <pc:picChg chg="del">
          <ac:chgData name="김소희" userId="292a1162-0793-4577-a94d-2dae0dfa5995" providerId="ADAL" clId="{19DD5E1D-707F-455D-ABCB-D1E9E50499DD}" dt="2022-05-18T06:24:07.702" v="6695" actId="478"/>
          <ac:picMkLst>
            <pc:docMk/>
            <pc:sldMk cId="2654212268" sldId="288"/>
            <ac:picMk id="8" creationId="{D3658B69-4A72-E186-C808-1ECA592968E9}"/>
          </ac:picMkLst>
        </pc:picChg>
        <pc:picChg chg="add mod">
          <ac:chgData name="김소희" userId="292a1162-0793-4577-a94d-2dae0dfa5995" providerId="ADAL" clId="{19DD5E1D-707F-455D-ABCB-D1E9E50499DD}" dt="2022-05-18T06:38:32.333" v="7242" actId="1076"/>
          <ac:picMkLst>
            <pc:docMk/>
            <pc:sldMk cId="2654212268" sldId="288"/>
            <ac:picMk id="11" creationId="{58EE488B-75F0-8669-771D-0A3901505CA9}"/>
          </ac:picMkLst>
        </pc:picChg>
        <pc:picChg chg="add mod">
          <ac:chgData name="김소희" userId="292a1162-0793-4577-a94d-2dae0dfa5995" providerId="ADAL" clId="{19DD5E1D-707F-455D-ABCB-D1E9E50499DD}" dt="2022-05-18T06:37:39.280" v="7229" actId="1076"/>
          <ac:picMkLst>
            <pc:docMk/>
            <pc:sldMk cId="2654212268" sldId="288"/>
            <ac:picMk id="13" creationId="{B75EBE12-5A4F-AFCD-3A36-70AD16BF3C5E}"/>
          </ac:picMkLst>
        </pc:picChg>
      </pc:sldChg>
      <pc:sldChg chg="addSp delSp modSp add mod">
        <pc:chgData name="김소희" userId="292a1162-0793-4577-a94d-2dae0dfa5995" providerId="ADAL" clId="{19DD5E1D-707F-455D-ABCB-D1E9E50499DD}" dt="2022-05-18T09:18:17.402" v="9330"/>
        <pc:sldMkLst>
          <pc:docMk/>
          <pc:sldMk cId="844209197" sldId="289"/>
        </pc:sldMkLst>
        <pc:spChg chg="del">
          <ac:chgData name="김소희" userId="292a1162-0793-4577-a94d-2dae0dfa5995" providerId="ADAL" clId="{19DD5E1D-707F-455D-ABCB-D1E9E50499DD}" dt="2022-05-18T09:16:52.388" v="9257" actId="478"/>
          <ac:spMkLst>
            <pc:docMk/>
            <pc:sldMk cId="844209197" sldId="289"/>
            <ac:spMk id="4" creationId="{50821B38-5110-2868-079B-2908D26F3805}"/>
          </ac:spMkLst>
        </pc:spChg>
        <pc:spChg chg="add del mod">
          <ac:chgData name="김소희" userId="292a1162-0793-4577-a94d-2dae0dfa5995" providerId="ADAL" clId="{19DD5E1D-707F-455D-ABCB-D1E9E50499DD}" dt="2022-05-18T06:30:13.464" v="7015" actId="21"/>
          <ac:spMkLst>
            <pc:docMk/>
            <pc:sldMk cId="844209197" sldId="289"/>
            <ac:spMk id="8" creationId="{5638993B-37C5-01CF-74B4-8CF6835F71FE}"/>
          </ac:spMkLst>
        </pc:spChg>
        <pc:spChg chg="del">
          <ac:chgData name="김소희" userId="292a1162-0793-4577-a94d-2dae0dfa5995" providerId="ADAL" clId="{19DD5E1D-707F-455D-ABCB-D1E9E50499DD}" dt="2022-05-18T06:28:30.528" v="6997" actId="478"/>
          <ac:spMkLst>
            <pc:docMk/>
            <pc:sldMk cId="844209197" sldId="289"/>
            <ac:spMk id="10" creationId="{E575DE2C-9843-BD71-007B-06827A722BCE}"/>
          </ac:spMkLst>
        </pc:spChg>
        <pc:spChg chg="add mod">
          <ac:chgData name="김소희" userId="292a1162-0793-4577-a94d-2dae0dfa5995" providerId="ADAL" clId="{19DD5E1D-707F-455D-ABCB-D1E9E50499DD}" dt="2022-05-18T06:45:34.304" v="7412" actId="207"/>
          <ac:spMkLst>
            <pc:docMk/>
            <pc:sldMk cId="844209197" sldId="289"/>
            <ac:spMk id="13" creationId="{EF94D306-576E-0603-7C88-309CB04C73D8}"/>
          </ac:spMkLst>
        </pc:spChg>
        <pc:spChg chg="add mod">
          <ac:chgData name="김소희" userId="292a1162-0793-4577-a94d-2dae0dfa5995" providerId="ADAL" clId="{19DD5E1D-707F-455D-ABCB-D1E9E50499DD}" dt="2022-05-18T06:58:33.254" v="7885" actId="404"/>
          <ac:spMkLst>
            <pc:docMk/>
            <pc:sldMk cId="844209197" sldId="289"/>
            <ac:spMk id="14" creationId="{99903108-21C7-4F0D-038F-5357E3CC578A}"/>
          </ac:spMkLst>
        </pc:spChg>
        <pc:spChg chg="add mod">
          <ac:chgData name="김소희" userId="292a1162-0793-4577-a94d-2dae0dfa5995" providerId="ADAL" clId="{19DD5E1D-707F-455D-ABCB-D1E9E50499DD}" dt="2022-05-18T06:51:58.495" v="7838" actId="14100"/>
          <ac:spMkLst>
            <pc:docMk/>
            <pc:sldMk cId="844209197" sldId="289"/>
            <ac:spMk id="19" creationId="{0A94D1DC-54BD-2988-8144-5132566E5A2F}"/>
          </ac:spMkLst>
        </pc:spChg>
        <pc:spChg chg="add mod">
          <ac:chgData name="김소희" userId="292a1162-0793-4577-a94d-2dae0dfa5995" providerId="ADAL" clId="{19DD5E1D-707F-455D-ABCB-D1E9E50499DD}" dt="2022-05-18T09:18:17.402" v="9330"/>
          <ac:spMkLst>
            <pc:docMk/>
            <pc:sldMk cId="844209197" sldId="289"/>
            <ac:spMk id="21" creationId="{21C71180-D4CA-C7AD-F4CA-9A3112DE8AF3}"/>
          </ac:spMkLst>
        </pc:spChg>
        <pc:picChg chg="del">
          <ac:chgData name="김소희" userId="292a1162-0793-4577-a94d-2dae0dfa5995" providerId="ADAL" clId="{19DD5E1D-707F-455D-ABCB-D1E9E50499DD}" dt="2022-05-18T06:27:18.837" v="6939" actId="478"/>
          <ac:picMkLst>
            <pc:docMk/>
            <pc:sldMk cId="844209197" sldId="289"/>
            <ac:picMk id="5" creationId="{DC72B4C2-3AE8-1FF0-07AF-7DE22D33DFFC}"/>
          </ac:picMkLst>
        </pc:picChg>
        <pc:picChg chg="add del mod">
          <ac:chgData name="김소희" userId="292a1162-0793-4577-a94d-2dae0dfa5995" providerId="ADAL" clId="{19DD5E1D-707F-455D-ABCB-D1E9E50499DD}" dt="2022-05-18T06:30:06.825" v="7010" actId="21"/>
          <ac:picMkLst>
            <pc:docMk/>
            <pc:sldMk cId="844209197" sldId="289"/>
            <ac:picMk id="6" creationId="{C9F1A799-EA70-5EBD-F866-5D98C57A1B75}"/>
          </ac:picMkLst>
        </pc:picChg>
        <pc:picChg chg="add del mod">
          <ac:chgData name="김소희" userId="292a1162-0793-4577-a94d-2dae0dfa5995" providerId="ADAL" clId="{19DD5E1D-707F-455D-ABCB-D1E9E50499DD}" dt="2022-05-18T06:30:18.689" v="7018" actId="21"/>
          <ac:picMkLst>
            <pc:docMk/>
            <pc:sldMk cId="844209197" sldId="289"/>
            <ac:picMk id="12" creationId="{257EEE78-CE42-2A16-97A9-9EA7DA4C4FCD}"/>
          </ac:picMkLst>
        </pc:picChg>
        <pc:picChg chg="add mod">
          <ac:chgData name="김소희" userId="292a1162-0793-4577-a94d-2dae0dfa5995" providerId="ADAL" clId="{19DD5E1D-707F-455D-ABCB-D1E9E50499DD}" dt="2022-05-18T06:50:28.001" v="7728" actId="1076"/>
          <ac:picMkLst>
            <pc:docMk/>
            <pc:sldMk cId="844209197" sldId="289"/>
            <ac:picMk id="16" creationId="{30C39AA9-51B1-7A98-4C9A-4ECA49A9EE6F}"/>
          </ac:picMkLst>
        </pc:picChg>
        <pc:picChg chg="add del mod">
          <ac:chgData name="김소희" userId="292a1162-0793-4577-a94d-2dae0dfa5995" providerId="ADAL" clId="{19DD5E1D-707F-455D-ABCB-D1E9E50499DD}" dt="2022-05-18T07:02:33.117" v="7943" actId="478"/>
          <ac:picMkLst>
            <pc:docMk/>
            <pc:sldMk cId="844209197" sldId="289"/>
            <ac:picMk id="18" creationId="{54D208FE-6A00-97E2-33A3-48529C55B537}"/>
          </ac:picMkLst>
        </pc:picChg>
        <pc:picChg chg="add mod">
          <ac:chgData name="김소희" userId="292a1162-0793-4577-a94d-2dae0dfa5995" providerId="ADAL" clId="{19DD5E1D-707F-455D-ABCB-D1E9E50499DD}" dt="2022-05-18T07:02:33.567" v="7944"/>
          <ac:picMkLst>
            <pc:docMk/>
            <pc:sldMk cId="844209197" sldId="289"/>
            <ac:picMk id="20" creationId="{7B20A66C-47AC-3CAA-E2F5-5A3C4E1609D0}"/>
          </ac:picMkLst>
        </pc:picChg>
      </pc:sldChg>
      <pc:sldChg chg="addSp delSp modSp add mod">
        <pc:chgData name="김소희" userId="292a1162-0793-4577-a94d-2dae0dfa5995" providerId="ADAL" clId="{19DD5E1D-707F-455D-ABCB-D1E9E50499DD}" dt="2022-05-18T09:18:23.601" v="9333"/>
        <pc:sldMkLst>
          <pc:docMk/>
          <pc:sldMk cId="596839100" sldId="290"/>
        </pc:sldMkLst>
        <pc:spChg chg="del">
          <ac:chgData name="김소희" userId="292a1162-0793-4577-a94d-2dae0dfa5995" providerId="ADAL" clId="{19DD5E1D-707F-455D-ABCB-D1E9E50499DD}" dt="2022-05-18T09:16:53.140" v="9258" actId="478"/>
          <ac:spMkLst>
            <pc:docMk/>
            <pc:sldMk cId="596839100" sldId="290"/>
            <ac:spMk id="4" creationId="{50821B38-5110-2868-079B-2908D26F3805}"/>
          </ac:spMkLst>
        </pc:spChg>
        <pc:spChg chg="mod">
          <ac:chgData name="김소희" userId="292a1162-0793-4577-a94d-2dae0dfa5995" providerId="ADAL" clId="{19DD5E1D-707F-455D-ABCB-D1E9E50499DD}" dt="2022-05-18T06:59:44.964" v="7938" actId="14100"/>
          <ac:spMkLst>
            <pc:docMk/>
            <pc:sldMk cId="596839100" sldId="290"/>
            <ac:spMk id="13" creationId="{EF94D306-576E-0603-7C88-309CB04C73D8}"/>
          </ac:spMkLst>
        </pc:spChg>
        <pc:spChg chg="del">
          <ac:chgData name="김소희" userId="292a1162-0793-4577-a94d-2dae0dfa5995" providerId="ADAL" clId="{19DD5E1D-707F-455D-ABCB-D1E9E50499DD}" dt="2022-05-18T07:02:37.525" v="7946" actId="478"/>
          <ac:spMkLst>
            <pc:docMk/>
            <pc:sldMk cId="596839100" sldId="290"/>
            <ac:spMk id="14" creationId="{99903108-21C7-4F0D-038F-5357E3CC578A}"/>
          </ac:spMkLst>
        </pc:spChg>
        <pc:spChg chg="add mod">
          <ac:chgData name="김소희" userId="292a1162-0793-4577-a94d-2dae0dfa5995" providerId="ADAL" clId="{19DD5E1D-707F-455D-ABCB-D1E9E50499DD}" dt="2022-05-18T09:18:23.601" v="9333"/>
          <ac:spMkLst>
            <pc:docMk/>
            <pc:sldMk cId="596839100" sldId="290"/>
            <ac:spMk id="15" creationId="{DC056076-2F1F-F679-8A10-6F62EC368C99}"/>
          </ac:spMkLst>
        </pc:spChg>
        <pc:spChg chg="add del mod">
          <ac:chgData name="김소희" userId="292a1162-0793-4577-a94d-2dae0dfa5995" providerId="ADAL" clId="{19DD5E1D-707F-455D-ABCB-D1E9E50499DD}" dt="2022-05-18T07:08:12.700" v="8269" actId="1076"/>
          <ac:spMkLst>
            <pc:docMk/>
            <pc:sldMk cId="596839100" sldId="290"/>
            <ac:spMk id="19" creationId="{0A94D1DC-54BD-2988-8144-5132566E5A2F}"/>
          </ac:spMkLst>
        </pc:spChg>
        <pc:picChg chg="add del mod">
          <ac:chgData name="김소희" userId="292a1162-0793-4577-a94d-2dae0dfa5995" providerId="ADAL" clId="{19DD5E1D-707F-455D-ABCB-D1E9E50499DD}" dt="2022-05-18T07:02:31.473" v="7942" actId="21"/>
          <ac:picMkLst>
            <pc:docMk/>
            <pc:sldMk cId="596839100" sldId="290"/>
            <ac:picMk id="5" creationId="{F69368F6-F5BF-0B35-A12A-6D0A7CCCD409}"/>
          </ac:picMkLst>
        </pc:picChg>
        <pc:picChg chg="add mod modCrop">
          <ac:chgData name="김소희" userId="292a1162-0793-4577-a94d-2dae0dfa5995" providerId="ADAL" clId="{19DD5E1D-707F-455D-ABCB-D1E9E50499DD}" dt="2022-05-18T07:08:08.547" v="8268" actId="1076"/>
          <ac:picMkLst>
            <pc:docMk/>
            <pc:sldMk cId="596839100" sldId="290"/>
            <ac:picMk id="8" creationId="{B4E8FA56-E427-AB2F-D77F-7C34AE4645FE}"/>
          </ac:picMkLst>
        </pc:picChg>
        <pc:picChg chg="del">
          <ac:chgData name="김소희" userId="292a1162-0793-4577-a94d-2dae0dfa5995" providerId="ADAL" clId="{19DD5E1D-707F-455D-ABCB-D1E9E50499DD}" dt="2022-05-18T07:02:36.133" v="7945" actId="478"/>
          <ac:picMkLst>
            <pc:docMk/>
            <pc:sldMk cId="596839100" sldId="290"/>
            <ac:picMk id="16" creationId="{30C39AA9-51B1-7A98-4C9A-4ECA49A9EE6F}"/>
          </ac:picMkLst>
        </pc:picChg>
        <pc:picChg chg="del">
          <ac:chgData name="김소희" userId="292a1162-0793-4577-a94d-2dae0dfa5995" providerId="ADAL" clId="{19DD5E1D-707F-455D-ABCB-D1E9E50499DD}" dt="2022-05-18T07:02:22.188" v="7939" actId="478"/>
          <ac:picMkLst>
            <pc:docMk/>
            <pc:sldMk cId="596839100" sldId="290"/>
            <ac:picMk id="18" creationId="{54D208FE-6A00-97E2-33A3-48529C55B537}"/>
          </ac:picMkLst>
        </pc:picChg>
      </pc:sldChg>
      <pc:sldChg chg="addSp delSp modSp add mod">
        <pc:chgData name="김소희" userId="292a1162-0793-4577-a94d-2dae0dfa5995" providerId="ADAL" clId="{19DD5E1D-707F-455D-ABCB-D1E9E50499DD}" dt="2022-05-18T09:17:59.187" v="9321"/>
        <pc:sldMkLst>
          <pc:docMk/>
          <pc:sldMk cId="2249752868" sldId="291"/>
        </pc:sldMkLst>
        <pc:spChg chg="del">
          <ac:chgData name="김소희" userId="292a1162-0793-4577-a94d-2dae0dfa5995" providerId="ADAL" clId="{19DD5E1D-707F-455D-ABCB-D1E9E50499DD}" dt="2022-05-18T09:16:53.914" v="9259" actId="478"/>
          <ac:spMkLst>
            <pc:docMk/>
            <pc:sldMk cId="2249752868" sldId="291"/>
            <ac:spMk id="4" creationId="{50821B38-5110-2868-079B-2908D26F3805}"/>
          </ac:spMkLst>
        </pc:spChg>
        <pc:spChg chg="mod">
          <ac:chgData name="김소희" userId="292a1162-0793-4577-a94d-2dae0dfa5995" providerId="ADAL" clId="{19DD5E1D-707F-455D-ABCB-D1E9E50499DD}" dt="2022-05-18T07:09:13.177" v="8288"/>
          <ac:spMkLst>
            <pc:docMk/>
            <pc:sldMk cId="2249752868" sldId="291"/>
            <ac:spMk id="7" creationId="{E7DEE974-EB0C-D00E-A3EE-DCD44F8EA78D}"/>
          </ac:spMkLst>
        </pc:spChg>
        <pc:spChg chg="add mod">
          <ac:chgData name="김소희" userId="292a1162-0793-4577-a94d-2dae0dfa5995" providerId="ADAL" clId="{19DD5E1D-707F-455D-ABCB-D1E9E50499DD}" dt="2022-05-18T07:17:11.386" v="8999" actId="1076"/>
          <ac:spMkLst>
            <pc:docMk/>
            <pc:sldMk cId="2249752868" sldId="291"/>
            <ac:spMk id="10" creationId="{2C802CB6-5227-A778-DD42-82AEBD68F601}"/>
          </ac:spMkLst>
        </pc:spChg>
        <pc:spChg chg="add mod">
          <ac:chgData name="김소희" userId="292a1162-0793-4577-a94d-2dae0dfa5995" providerId="ADAL" clId="{19DD5E1D-707F-455D-ABCB-D1E9E50499DD}" dt="2022-05-18T09:17:59.187" v="9321"/>
          <ac:spMkLst>
            <pc:docMk/>
            <pc:sldMk cId="2249752868" sldId="291"/>
            <ac:spMk id="11" creationId="{F60725D9-18F3-0B2F-2476-35796F887E3A}"/>
          </ac:spMkLst>
        </pc:spChg>
        <pc:spChg chg="add del mod">
          <ac:chgData name="김소희" userId="292a1162-0793-4577-a94d-2dae0dfa5995" providerId="ADAL" clId="{19DD5E1D-707F-455D-ABCB-D1E9E50499DD}" dt="2022-05-18T09:17:56.883" v="9317"/>
          <ac:spMkLst>
            <pc:docMk/>
            <pc:sldMk cId="2249752868" sldId="291"/>
            <ac:spMk id="12" creationId="{5CCB57EF-C2CB-38D3-0335-27FF0BD8743D}"/>
          </ac:spMkLst>
        </pc:spChg>
        <pc:spChg chg="del">
          <ac:chgData name="김소희" userId="292a1162-0793-4577-a94d-2dae0dfa5995" providerId="ADAL" clId="{19DD5E1D-707F-455D-ABCB-D1E9E50499DD}" dt="2022-05-18T07:09:08.072" v="8272" actId="478"/>
          <ac:spMkLst>
            <pc:docMk/>
            <pc:sldMk cId="2249752868" sldId="291"/>
            <ac:spMk id="13" creationId="{EF94D306-576E-0603-7C88-309CB04C73D8}"/>
          </ac:spMkLst>
        </pc:spChg>
        <pc:spChg chg="mod">
          <ac:chgData name="김소희" userId="292a1162-0793-4577-a94d-2dae0dfa5995" providerId="ADAL" clId="{19DD5E1D-707F-455D-ABCB-D1E9E50499DD}" dt="2022-05-18T07:12:32.969" v="8737" actId="1076"/>
          <ac:spMkLst>
            <pc:docMk/>
            <pc:sldMk cId="2249752868" sldId="291"/>
            <ac:spMk id="19" creationId="{0A94D1DC-54BD-2988-8144-5132566E5A2F}"/>
          </ac:spMkLst>
        </pc:spChg>
        <pc:picChg chg="del">
          <ac:chgData name="김소희" userId="292a1162-0793-4577-a94d-2dae0dfa5995" providerId="ADAL" clId="{19DD5E1D-707F-455D-ABCB-D1E9E50499DD}" dt="2022-05-18T07:09:06.770" v="8271" actId="478"/>
          <ac:picMkLst>
            <pc:docMk/>
            <pc:sldMk cId="2249752868" sldId="291"/>
            <ac:picMk id="8" creationId="{B4E8FA56-E427-AB2F-D77F-7C34AE4645FE}"/>
          </ac:picMkLst>
        </pc:picChg>
      </pc:sldChg>
    </pc:docChg>
  </pc:docChgLst>
  <pc:docChgLst>
    <pc:chgData name="김소희" userId="292a1162-0793-4577-a94d-2dae0dfa5995" providerId="ADAL" clId="{3F09B7EE-774E-4A3A-BE0A-C8087744A9C2}"/>
    <pc:docChg chg="undo custSel addSld modSld sldOrd modMainMaster">
      <pc:chgData name="김소희" userId="292a1162-0793-4577-a94d-2dae0dfa5995" providerId="ADAL" clId="{3F09B7EE-774E-4A3A-BE0A-C8087744A9C2}" dt="2022-06-15T06:05:14.550" v="2162" actId="113"/>
      <pc:docMkLst>
        <pc:docMk/>
      </pc:docMkLst>
      <pc:sldChg chg="modNotesTx">
        <pc:chgData name="김소희" userId="292a1162-0793-4577-a94d-2dae0dfa5995" providerId="ADAL" clId="{3F09B7EE-774E-4A3A-BE0A-C8087744A9C2}" dt="2022-06-14T16:33:06.679" v="2146" actId="20577"/>
        <pc:sldMkLst>
          <pc:docMk/>
          <pc:sldMk cId="3100450580" sldId="259"/>
        </pc:sldMkLst>
      </pc:sldChg>
      <pc:sldChg chg="modSp mod">
        <pc:chgData name="김소희" userId="292a1162-0793-4577-a94d-2dae0dfa5995" providerId="ADAL" clId="{3F09B7EE-774E-4A3A-BE0A-C8087744A9C2}" dt="2022-06-15T06:05:14.550" v="2162" actId="113"/>
        <pc:sldMkLst>
          <pc:docMk/>
          <pc:sldMk cId="1311146594" sldId="295"/>
        </pc:sldMkLst>
        <pc:spChg chg="mod">
          <ac:chgData name="김소희" userId="292a1162-0793-4577-a94d-2dae0dfa5995" providerId="ADAL" clId="{3F09B7EE-774E-4A3A-BE0A-C8087744A9C2}" dt="2022-06-15T06:05:10.718" v="2160" actId="20577"/>
          <ac:spMkLst>
            <pc:docMk/>
            <pc:sldMk cId="1311146594" sldId="295"/>
            <ac:spMk id="16" creationId="{94B031FC-AAD8-D07C-7C7D-F4E621085325}"/>
          </ac:spMkLst>
        </pc:spChg>
        <pc:spChg chg="mod">
          <ac:chgData name="김소희" userId="292a1162-0793-4577-a94d-2dae0dfa5995" providerId="ADAL" clId="{3F09B7EE-774E-4A3A-BE0A-C8087744A9C2}" dt="2022-06-15T06:05:14.550" v="2162" actId="113"/>
          <ac:spMkLst>
            <pc:docMk/>
            <pc:sldMk cId="1311146594" sldId="295"/>
            <ac:spMk id="25" creationId="{F8702412-CE07-11D1-8977-2F5881549B4A}"/>
          </ac:spMkLst>
        </pc:spChg>
      </pc:sldChg>
      <pc:sldChg chg="modSp mod">
        <pc:chgData name="김소희" userId="292a1162-0793-4577-a94d-2dae0dfa5995" providerId="ADAL" clId="{3F09B7EE-774E-4A3A-BE0A-C8087744A9C2}" dt="2022-06-14T15:58:46.951" v="1239" actId="207"/>
        <pc:sldMkLst>
          <pc:docMk/>
          <pc:sldMk cId="194051546" sldId="296"/>
        </pc:sldMkLst>
        <pc:spChg chg="mod">
          <ac:chgData name="김소희" userId="292a1162-0793-4577-a94d-2dae0dfa5995" providerId="ADAL" clId="{3F09B7EE-774E-4A3A-BE0A-C8087744A9C2}" dt="2022-06-14T15:58:46.951" v="1239" actId="207"/>
          <ac:spMkLst>
            <pc:docMk/>
            <pc:sldMk cId="194051546" sldId="296"/>
            <ac:spMk id="8" creationId="{13520C3F-5CAD-A6E4-35D5-17EC1B7D6118}"/>
          </ac:spMkLst>
        </pc:spChg>
      </pc:sldChg>
      <pc:sldChg chg="addSp modSp mod">
        <pc:chgData name="김소희" userId="292a1162-0793-4577-a94d-2dae0dfa5995" providerId="ADAL" clId="{3F09B7EE-774E-4A3A-BE0A-C8087744A9C2}" dt="2022-06-14T15:15:00.473" v="440" actId="14100"/>
        <pc:sldMkLst>
          <pc:docMk/>
          <pc:sldMk cId="3583409633" sldId="301"/>
        </pc:sldMkLst>
        <pc:spChg chg="add mod">
          <ac:chgData name="김소희" userId="292a1162-0793-4577-a94d-2dae0dfa5995" providerId="ADAL" clId="{3F09B7EE-774E-4A3A-BE0A-C8087744A9C2}" dt="2022-06-14T15:09:03.470" v="217" actId="1035"/>
          <ac:spMkLst>
            <pc:docMk/>
            <pc:sldMk cId="3583409633" sldId="301"/>
            <ac:spMk id="15" creationId="{5877D545-B102-502E-1C65-D5E4C3F0390D}"/>
          </ac:spMkLst>
        </pc:spChg>
        <pc:spChg chg="add mod">
          <ac:chgData name="김소희" userId="292a1162-0793-4577-a94d-2dae0dfa5995" providerId="ADAL" clId="{3F09B7EE-774E-4A3A-BE0A-C8087744A9C2}" dt="2022-06-14T15:09:03.470" v="217" actId="1035"/>
          <ac:spMkLst>
            <pc:docMk/>
            <pc:sldMk cId="3583409633" sldId="301"/>
            <ac:spMk id="16" creationId="{38982783-AF6A-AD11-C665-E64C5B98F550}"/>
          </ac:spMkLst>
        </pc:spChg>
        <pc:spChg chg="add mod">
          <ac:chgData name="김소희" userId="292a1162-0793-4577-a94d-2dae0dfa5995" providerId="ADAL" clId="{3F09B7EE-774E-4A3A-BE0A-C8087744A9C2}" dt="2022-06-14T15:14:00.240" v="435" actId="207"/>
          <ac:spMkLst>
            <pc:docMk/>
            <pc:sldMk cId="3583409633" sldId="301"/>
            <ac:spMk id="17" creationId="{4F6D2642-7ABE-495A-8B84-EB6B5059A9F3}"/>
          </ac:spMkLst>
        </pc:spChg>
        <pc:spChg chg="mod">
          <ac:chgData name="김소희" userId="292a1162-0793-4577-a94d-2dae0dfa5995" providerId="ADAL" clId="{3F09B7EE-774E-4A3A-BE0A-C8087744A9C2}" dt="2022-06-14T15:15:00.473" v="440" actId="14100"/>
          <ac:spMkLst>
            <pc:docMk/>
            <pc:sldMk cId="3583409633" sldId="301"/>
            <ac:spMk id="27" creationId="{F7F49CD7-E88D-3A20-9856-C62B6FEAA309}"/>
          </ac:spMkLst>
        </pc:spChg>
        <pc:spChg chg="mod">
          <ac:chgData name="김소희" userId="292a1162-0793-4577-a94d-2dae0dfa5995" providerId="ADAL" clId="{3F09B7EE-774E-4A3A-BE0A-C8087744A9C2}" dt="2022-06-14T15:06:30.924" v="60" actId="1076"/>
          <ac:spMkLst>
            <pc:docMk/>
            <pc:sldMk cId="3583409633" sldId="301"/>
            <ac:spMk id="28" creationId="{64E9055E-BE1A-EF45-6690-0D6438D4FBAE}"/>
          </ac:spMkLst>
        </pc:spChg>
        <pc:spChg chg="mod">
          <ac:chgData name="김소희" userId="292a1162-0793-4577-a94d-2dae0dfa5995" providerId="ADAL" clId="{3F09B7EE-774E-4A3A-BE0A-C8087744A9C2}" dt="2022-06-14T15:06:34.200" v="61" actId="1076"/>
          <ac:spMkLst>
            <pc:docMk/>
            <pc:sldMk cId="3583409633" sldId="301"/>
            <ac:spMk id="29" creationId="{8B564213-D6A2-8C7A-E240-BD0FAE64C493}"/>
          </ac:spMkLst>
        </pc:spChg>
        <pc:spChg chg="mod">
          <ac:chgData name="김소희" userId="292a1162-0793-4577-a94d-2dae0dfa5995" providerId="ADAL" clId="{3F09B7EE-774E-4A3A-BE0A-C8087744A9C2}" dt="2022-06-14T15:09:03.470" v="217" actId="1035"/>
          <ac:spMkLst>
            <pc:docMk/>
            <pc:sldMk cId="3583409633" sldId="301"/>
            <ac:spMk id="30" creationId="{7E2D7997-C4C2-FEDA-4856-DD2C4F047581}"/>
          </ac:spMkLst>
        </pc:spChg>
        <pc:spChg chg="mod">
          <ac:chgData name="김소희" userId="292a1162-0793-4577-a94d-2dae0dfa5995" providerId="ADAL" clId="{3F09B7EE-774E-4A3A-BE0A-C8087744A9C2}" dt="2022-06-14T15:09:03.470" v="217" actId="1035"/>
          <ac:spMkLst>
            <pc:docMk/>
            <pc:sldMk cId="3583409633" sldId="301"/>
            <ac:spMk id="31" creationId="{15CDEF27-0173-40AF-6BCA-02015A279044}"/>
          </ac:spMkLst>
        </pc:spChg>
        <pc:spChg chg="mod">
          <ac:chgData name="김소희" userId="292a1162-0793-4577-a94d-2dae0dfa5995" providerId="ADAL" clId="{3F09B7EE-774E-4A3A-BE0A-C8087744A9C2}" dt="2022-06-14T15:06:30.924" v="60" actId="1076"/>
          <ac:spMkLst>
            <pc:docMk/>
            <pc:sldMk cId="3583409633" sldId="301"/>
            <ac:spMk id="32" creationId="{CC8E284C-DCB5-0F80-4EA0-2D364367714F}"/>
          </ac:spMkLst>
        </pc:spChg>
        <pc:spChg chg="mod">
          <ac:chgData name="김소희" userId="292a1162-0793-4577-a94d-2dae0dfa5995" providerId="ADAL" clId="{3F09B7EE-774E-4A3A-BE0A-C8087744A9C2}" dt="2022-06-14T15:06:30.924" v="60" actId="1076"/>
          <ac:spMkLst>
            <pc:docMk/>
            <pc:sldMk cId="3583409633" sldId="301"/>
            <ac:spMk id="33" creationId="{AA578D17-E321-E8C5-2226-206908C67D56}"/>
          </ac:spMkLst>
        </pc:spChg>
        <pc:picChg chg="mod">
          <ac:chgData name="김소희" userId="292a1162-0793-4577-a94d-2dae0dfa5995" providerId="ADAL" clId="{3F09B7EE-774E-4A3A-BE0A-C8087744A9C2}" dt="2022-06-14T15:06:30.924" v="60" actId="1076"/>
          <ac:picMkLst>
            <pc:docMk/>
            <pc:sldMk cId="3583409633" sldId="301"/>
            <ac:picMk id="6" creationId="{C5C0BC97-946B-AA03-B5CC-E9B2ADAF3CF1}"/>
          </ac:picMkLst>
        </pc:picChg>
        <pc:picChg chg="mod">
          <ac:chgData name="김소희" userId="292a1162-0793-4577-a94d-2dae0dfa5995" providerId="ADAL" clId="{3F09B7EE-774E-4A3A-BE0A-C8087744A9C2}" dt="2022-06-14T15:09:03.470" v="217" actId="1035"/>
          <ac:picMkLst>
            <pc:docMk/>
            <pc:sldMk cId="3583409633" sldId="301"/>
            <ac:picMk id="14" creationId="{60BA4921-AC1D-DE48-6335-A3C0EFC0030A}"/>
          </ac:picMkLst>
        </pc:picChg>
      </pc:sldChg>
      <pc:sldChg chg="addSp delSp modSp add mod">
        <pc:chgData name="김소희" userId="292a1162-0793-4577-a94d-2dae0dfa5995" providerId="ADAL" clId="{3F09B7EE-774E-4A3A-BE0A-C8087744A9C2}" dt="2022-06-14T15:38:04.796" v="924" actId="1076"/>
        <pc:sldMkLst>
          <pc:docMk/>
          <pc:sldMk cId="2724020880" sldId="302"/>
        </pc:sldMkLst>
        <pc:spChg chg="mod">
          <ac:chgData name="김소희" userId="292a1162-0793-4577-a94d-2dae0dfa5995" providerId="ADAL" clId="{3F09B7EE-774E-4A3A-BE0A-C8087744A9C2}" dt="2022-06-14T15:02:52.193" v="17" actId="20577"/>
          <ac:spMkLst>
            <pc:docMk/>
            <pc:sldMk cId="2724020880" sldId="302"/>
            <ac:spMk id="10" creationId="{947FADDE-15F7-84C1-1DAC-5EEF7F41D20D}"/>
          </ac:spMkLst>
        </pc:spChg>
        <pc:spChg chg="add mod">
          <ac:chgData name="김소희" userId="292a1162-0793-4577-a94d-2dae0dfa5995" providerId="ADAL" clId="{3F09B7EE-774E-4A3A-BE0A-C8087744A9C2}" dt="2022-06-14T15:33:00.217" v="706" actId="1035"/>
          <ac:spMkLst>
            <pc:docMk/>
            <pc:sldMk cId="2724020880" sldId="302"/>
            <ac:spMk id="17" creationId="{31327A6D-3128-A037-7ADB-F2ED911CFB79}"/>
          </ac:spMkLst>
        </pc:spChg>
        <pc:spChg chg="add mod">
          <ac:chgData name="김소희" userId="292a1162-0793-4577-a94d-2dae0dfa5995" providerId="ADAL" clId="{3F09B7EE-774E-4A3A-BE0A-C8087744A9C2}" dt="2022-06-14T15:15:33.592" v="450" actId="1035"/>
          <ac:spMkLst>
            <pc:docMk/>
            <pc:sldMk cId="2724020880" sldId="302"/>
            <ac:spMk id="20" creationId="{E9B0278B-7122-7B13-A3BF-5C12217A3DFE}"/>
          </ac:spMkLst>
        </pc:spChg>
        <pc:spChg chg="add mod">
          <ac:chgData name="김소희" userId="292a1162-0793-4577-a94d-2dae0dfa5995" providerId="ADAL" clId="{3F09B7EE-774E-4A3A-BE0A-C8087744A9C2}" dt="2022-06-14T15:32:56.849" v="704" actId="1035"/>
          <ac:spMkLst>
            <pc:docMk/>
            <pc:sldMk cId="2724020880" sldId="302"/>
            <ac:spMk id="22" creationId="{21B2FF27-46A0-3D0F-5B26-48B21B7051B1}"/>
          </ac:spMkLst>
        </pc:spChg>
        <pc:spChg chg="add mod">
          <ac:chgData name="김소희" userId="292a1162-0793-4577-a94d-2dae0dfa5995" providerId="ADAL" clId="{3F09B7EE-774E-4A3A-BE0A-C8087744A9C2}" dt="2022-06-14T15:38:04.796" v="924" actId="1076"/>
          <ac:spMkLst>
            <pc:docMk/>
            <pc:sldMk cId="2724020880" sldId="302"/>
            <ac:spMk id="23" creationId="{DF4B6EE6-0EED-6B54-7CE7-36EE6841E275}"/>
          </ac:spMkLst>
        </pc:spChg>
        <pc:spChg chg="add mod">
          <ac:chgData name="김소희" userId="292a1162-0793-4577-a94d-2dae0dfa5995" providerId="ADAL" clId="{3F09B7EE-774E-4A3A-BE0A-C8087744A9C2}" dt="2022-06-14T15:32:56.849" v="704" actId="1035"/>
          <ac:spMkLst>
            <pc:docMk/>
            <pc:sldMk cId="2724020880" sldId="302"/>
            <ac:spMk id="24" creationId="{11CD74B9-519A-FB78-4B9C-B45156C2EACA}"/>
          </ac:spMkLst>
        </pc:spChg>
        <pc:spChg chg="del">
          <ac:chgData name="김소희" userId="292a1162-0793-4577-a94d-2dae0dfa5995" providerId="ADAL" clId="{3F09B7EE-774E-4A3A-BE0A-C8087744A9C2}" dt="2022-06-14T15:02:47.616" v="4" actId="478"/>
          <ac:spMkLst>
            <pc:docMk/>
            <pc:sldMk cId="2724020880" sldId="302"/>
            <ac:spMk id="27" creationId="{F7F49CD7-E88D-3A20-9856-C62B6FEAA309}"/>
          </ac:spMkLst>
        </pc:spChg>
        <pc:spChg chg="del">
          <ac:chgData name="김소희" userId="292a1162-0793-4577-a94d-2dae0dfa5995" providerId="ADAL" clId="{3F09B7EE-774E-4A3A-BE0A-C8087744A9C2}" dt="2022-06-14T15:02:47.061" v="3" actId="478"/>
          <ac:spMkLst>
            <pc:docMk/>
            <pc:sldMk cId="2724020880" sldId="302"/>
            <ac:spMk id="28" creationId="{64E9055E-BE1A-EF45-6690-0D6438D4FBAE}"/>
          </ac:spMkLst>
        </pc:spChg>
        <pc:spChg chg="del">
          <ac:chgData name="김소희" userId="292a1162-0793-4577-a94d-2dae0dfa5995" providerId="ADAL" clId="{3F09B7EE-774E-4A3A-BE0A-C8087744A9C2}" dt="2022-06-14T15:02:45.352" v="2" actId="478"/>
          <ac:spMkLst>
            <pc:docMk/>
            <pc:sldMk cId="2724020880" sldId="302"/>
            <ac:spMk id="29" creationId="{8B564213-D6A2-8C7A-E240-BD0FAE64C493}"/>
          </ac:spMkLst>
        </pc:spChg>
        <pc:spChg chg="del">
          <ac:chgData name="김소희" userId="292a1162-0793-4577-a94d-2dae0dfa5995" providerId="ADAL" clId="{3F09B7EE-774E-4A3A-BE0A-C8087744A9C2}" dt="2022-06-14T15:02:45.352" v="2" actId="478"/>
          <ac:spMkLst>
            <pc:docMk/>
            <pc:sldMk cId="2724020880" sldId="302"/>
            <ac:spMk id="30" creationId="{7E2D7997-C4C2-FEDA-4856-DD2C4F047581}"/>
          </ac:spMkLst>
        </pc:spChg>
        <pc:spChg chg="del">
          <ac:chgData name="김소희" userId="292a1162-0793-4577-a94d-2dae0dfa5995" providerId="ADAL" clId="{3F09B7EE-774E-4A3A-BE0A-C8087744A9C2}" dt="2022-06-14T15:02:45.352" v="2" actId="478"/>
          <ac:spMkLst>
            <pc:docMk/>
            <pc:sldMk cId="2724020880" sldId="302"/>
            <ac:spMk id="31" creationId="{15CDEF27-0173-40AF-6BCA-02015A279044}"/>
          </ac:spMkLst>
        </pc:spChg>
        <pc:spChg chg="del">
          <ac:chgData name="김소희" userId="292a1162-0793-4577-a94d-2dae0dfa5995" providerId="ADAL" clId="{3F09B7EE-774E-4A3A-BE0A-C8087744A9C2}" dt="2022-06-14T15:02:45.352" v="2" actId="478"/>
          <ac:spMkLst>
            <pc:docMk/>
            <pc:sldMk cId="2724020880" sldId="302"/>
            <ac:spMk id="32" creationId="{CC8E284C-DCB5-0F80-4EA0-2D364367714F}"/>
          </ac:spMkLst>
        </pc:spChg>
        <pc:spChg chg="del">
          <ac:chgData name="김소희" userId="292a1162-0793-4577-a94d-2dae0dfa5995" providerId="ADAL" clId="{3F09B7EE-774E-4A3A-BE0A-C8087744A9C2}" dt="2022-06-14T15:02:45.352" v="2" actId="478"/>
          <ac:spMkLst>
            <pc:docMk/>
            <pc:sldMk cId="2724020880" sldId="302"/>
            <ac:spMk id="33" creationId="{AA578D17-E321-E8C5-2226-206908C67D56}"/>
          </ac:spMkLst>
        </pc:spChg>
        <pc:picChg chg="add mod">
          <ac:chgData name="김소희" userId="292a1162-0793-4577-a94d-2dae0dfa5995" providerId="ADAL" clId="{3F09B7EE-774E-4A3A-BE0A-C8087744A9C2}" dt="2022-06-14T15:32:56.849" v="704" actId="1035"/>
          <ac:picMkLst>
            <pc:docMk/>
            <pc:sldMk cId="2724020880" sldId="302"/>
            <ac:picMk id="3" creationId="{69CCFA29-945E-FBD2-8ED7-C44C143E6ACD}"/>
          </ac:picMkLst>
        </pc:picChg>
        <pc:picChg chg="add mod">
          <ac:chgData name="김소희" userId="292a1162-0793-4577-a94d-2dae0dfa5995" providerId="ADAL" clId="{3F09B7EE-774E-4A3A-BE0A-C8087744A9C2}" dt="2022-06-14T15:33:00.217" v="706" actId="1035"/>
          <ac:picMkLst>
            <pc:docMk/>
            <pc:sldMk cId="2724020880" sldId="302"/>
            <ac:picMk id="5" creationId="{9A03618C-154C-65EC-43FE-3EC6BDFCCD02}"/>
          </ac:picMkLst>
        </pc:picChg>
        <pc:picChg chg="del">
          <ac:chgData name="김소희" userId="292a1162-0793-4577-a94d-2dae0dfa5995" providerId="ADAL" clId="{3F09B7EE-774E-4A3A-BE0A-C8087744A9C2}" dt="2022-06-14T15:02:45.352" v="2" actId="478"/>
          <ac:picMkLst>
            <pc:docMk/>
            <pc:sldMk cId="2724020880" sldId="302"/>
            <ac:picMk id="6" creationId="{C5C0BC97-946B-AA03-B5CC-E9B2ADAF3CF1}"/>
          </ac:picMkLst>
        </pc:picChg>
        <pc:picChg chg="del">
          <ac:chgData name="김소희" userId="292a1162-0793-4577-a94d-2dae0dfa5995" providerId="ADAL" clId="{3F09B7EE-774E-4A3A-BE0A-C8087744A9C2}" dt="2022-06-14T15:02:45.352" v="2" actId="478"/>
          <ac:picMkLst>
            <pc:docMk/>
            <pc:sldMk cId="2724020880" sldId="302"/>
            <ac:picMk id="14" creationId="{60BA4921-AC1D-DE48-6335-A3C0EFC0030A}"/>
          </ac:picMkLst>
        </pc:picChg>
      </pc:sldChg>
      <pc:sldChg chg="addSp delSp modSp add mod">
        <pc:chgData name="김소희" userId="292a1162-0793-4577-a94d-2dae0dfa5995" providerId="ADAL" clId="{3F09B7EE-774E-4A3A-BE0A-C8087744A9C2}" dt="2022-06-14T15:58:17.524" v="1236" actId="1076"/>
        <pc:sldMkLst>
          <pc:docMk/>
          <pc:sldMk cId="4036009356" sldId="303"/>
        </pc:sldMkLst>
        <pc:spChg chg="mod">
          <ac:chgData name="김소희" userId="292a1162-0793-4577-a94d-2dae0dfa5995" providerId="ADAL" clId="{3F09B7EE-774E-4A3A-BE0A-C8087744A9C2}" dt="2022-06-14T15:58:14.755" v="1235" actId="1076"/>
          <ac:spMkLst>
            <pc:docMk/>
            <pc:sldMk cId="4036009356" sldId="303"/>
            <ac:spMk id="10" creationId="{947FADDE-15F7-84C1-1DAC-5EEF7F41D20D}"/>
          </ac:spMkLst>
        </pc:spChg>
        <pc:spChg chg="add mod">
          <ac:chgData name="김소희" userId="292a1162-0793-4577-a94d-2dae0dfa5995" providerId="ADAL" clId="{3F09B7EE-774E-4A3A-BE0A-C8087744A9C2}" dt="2022-06-14T15:57:20.815" v="1234" actId="1076"/>
          <ac:spMkLst>
            <pc:docMk/>
            <pc:sldMk cId="4036009356" sldId="303"/>
            <ac:spMk id="17" creationId="{CCA9269A-88F0-8E00-ABCD-8F15CD203049}"/>
          </ac:spMkLst>
        </pc:spChg>
        <pc:spChg chg="add mod">
          <ac:chgData name="김소희" userId="292a1162-0793-4577-a94d-2dae0dfa5995" providerId="ADAL" clId="{3F09B7EE-774E-4A3A-BE0A-C8087744A9C2}" dt="2022-06-14T15:57:20.815" v="1234" actId="1076"/>
          <ac:spMkLst>
            <pc:docMk/>
            <pc:sldMk cId="4036009356" sldId="303"/>
            <ac:spMk id="18" creationId="{185A5043-403A-52B9-222D-6A0480A9939C}"/>
          </ac:spMkLst>
        </pc:spChg>
        <pc:spChg chg="add mod">
          <ac:chgData name="김소희" userId="292a1162-0793-4577-a94d-2dae0dfa5995" providerId="ADAL" clId="{3F09B7EE-774E-4A3A-BE0A-C8087744A9C2}" dt="2022-06-14T15:58:17.524" v="1236" actId="1076"/>
          <ac:spMkLst>
            <pc:docMk/>
            <pc:sldMk cId="4036009356" sldId="303"/>
            <ac:spMk id="19" creationId="{041C1921-9C4B-636E-091D-19D3167AE8EA}"/>
          </ac:spMkLst>
        </pc:spChg>
        <pc:spChg chg="del">
          <ac:chgData name="김소희" userId="292a1162-0793-4577-a94d-2dae0dfa5995" providerId="ADAL" clId="{3F09B7EE-774E-4A3A-BE0A-C8087744A9C2}" dt="2022-06-14T15:18:31.625" v="582" actId="478"/>
          <ac:spMkLst>
            <pc:docMk/>
            <pc:sldMk cId="4036009356" sldId="303"/>
            <ac:spMk id="27" creationId="{F7F49CD7-E88D-3A20-9856-C62B6FEAA309}"/>
          </ac:spMkLst>
        </pc:spChg>
        <pc:spChg chg="del">
          <ac:chgData name="김소희" userId="292a1162-0793-4577-a94d-2dae0dfa5995" providerId="ADAL" clId="{3F09B7EE-774E-4A3A-BE0A-C8087744A9C2}" dt="2022-06-14T15:18:31.625" v="582" actId="478"/>
          <ac:spMkLst>
            <pc:docMk/>
            <pc:sldMk cId="4036009356" sldId="303"/>
            <ac:spMk id="28" creationId="{64E9055E-BE1A-EF45-6690-0D6438D4FBAE}"/>
          </ac:spMkLst>
        </pc:spChg>
        <pc:spChg chg="del">
          <ac:chgData name="김소희" userId="292a1162-0793-4577-a94d-2dae0dfa5995" providerId="ADAL" clId="{3F09B7EE-774E-4A3A-BE0A-C8087744A9C2}" dt="2022-06-14T15:18:31.625" v="582" actId="478"/>
          <ac:spMkLst>
            <pc:docMk/>
            <pc:sldMk cId="4036009356" sldId="303"/>
            <ac:spMk id="29" creationId="{8B564213-D6A2-8C7A-E240-BD0FAE64C493}"/>
          </ac:spMkLst>
        </pc:spChg>
        <pc:spChg chg="del">
          <ac:chgData name="김소희" userId="292a1162-0793-4577-a94d-2dae0dfa5995" providerId="ADAL" clId="{3F09B7EE-774E-4A3A-BE0A-C8087744A9C2}" dt="2022-06-14T15:18:31.625" v="582" actId="478"/>
          <ac:spMkLst>
            <pc:docMk/>
            <pc:sldMk cId="4036009356" sldId="303"/>
            <ac:spMk id="30" creationId="{7E2D7997-C4C2-FEDA-4856-DD2C4F047581}"/>
          </ac:spMkLst>
        </pc:spChg>
        <pc:spChg chg="del">
          <ac:chgData name="김소희" userId="292a1162-0793-4577-a94d-2dae0dfa5995" providerId="ADAL" clId="{3F09B7EE-774E-4A3A-BE0A-C8087744A9C2}" dt="2022-06-14T15:18:31.625" v="582" actId="478"/>
          <ac:spMkLst>
            <pc:docMk/>
            <pc:sldMk cId="4036009356" sldId="303"/>
            <ac:spMk id="31" creationId="{15CDEF27-0173-40AF-6BCA-02015A279044}"/>
          </ac:spMkLst>
        </pc:spChg>
        <pc:spChg chg="del">
          <ac:chgData name="김소희" userId="292a1162-0793-4577-a94d-2dae0dfa5995" providerId="ADAL" clId="{3F09B7EE-774E-4A3A-BE0A-C8087744A9C2}" dt="2022-06-14T15:18:31.625" v="582" actId="478"/>
          <ac:spMkLst>
            <pc:docMk/>
            <pc:sldMk cId="4036009356" sldId="303"/>
            <ac:spMk id="32" creationId="{CC8E284C-DCB5-0F80-4EA0-2D364367714F}"/>
          </ac:spMkLst>
        </pc:spChg>
        <pc:spChg chg="del">
          <ac:chgData name="김소희" userId="292a1162-0793-4577-a94d-2dae0dfa5995" providerId="ADAL" clId="{3F09B7EE-774E-4A3A-BE0A-C8087744A9C2}" dt="2022-06-14T15:18:31.625" v="582" actId="478"/>
          <ac:spMkLst>
            <pc:docMk/>
            <pc:sldMk cId="4036009356" sldId="303"/>
            <ac:spMk id="33" creationId="{AA578D17-E321-E8C5-2226-206908C67D56}"/>
          </ac:spMkLst>
        </pc:spChg>
        <pc:picChg chg="add mod modCrop">
          <ac:chgData name="김소희" userId="292a1162-0793-4577-a94d-2dae0dfa5995" providerId="ADAL" clId="{3F09B7EE-774E-4A3A-BE0A-C8087744A9C2}" dt="2022-06-14T15:57:20.815" v="1234" actId="1076"/>
          <ac:picMkLst>
            <pc:docMk/>
            <pc:sldMk cId="4036009356" sldId="303"/>
            <ac:picMk id="3" creationId="{B174A004-7255-63B5-B917-7E81A01C7A03}"/>
          </ac:picMkLst>
        </pc:picChg>
        <pc:picChg chg="del">
          <ac:chgData name="김소희" userId="292a1162-0793-4577-a94d-2dae0dfa5995" providerId="ADAL" clId="{3F09B7EE-774E-4A3A-BE0A-C8087744A9C2}" dt="2022-06-14T15:18:31.625" v="582" actId="478"/>
          <ac:picMkLst>
            <pc:docMk/>
            <pc:sldMk cId="4036009356" sldId="303"/>
            <ac:picMk id="6" creationId="{C5C0BC97-946B-AA03-B5CC-E9B2ADAF3CF1}"/>
          </ac:picMkLst>
        </pc:picChg>
        <pc:picChg chg="del">
          <ac:chgData name="김소희" userId="292a1162-0793-4577-a94d-2dae0dfa5995" providerId="ADAL" clId="{3F09B7EE-774E-4A3A-BE0A-C8087744A9C2}" dt="2022-06-14T15:18:31.625" v="582" actId="478"/>
          <ac:picMkLst>
            <pc:docMk/>
            <pc:sldMk cId="4036009356" sldId="303"/>
            <ac:picMk id="14" creationId="{60BA4921-AC1D-DE48-6335-A3C0EFC0030A}"/>
          </ac:picMkLst>
        </pc:picChg>
      </pc:sldChg>
      <pc:sldChg chg="addSp delSp modSp add mod">
        <pc:chgData name="김소희" userId="292a1162-0793-4577-a94d-2dae0dfa5995" providerId="ADAL" clId="{3F09B7EE-774E-4A3A-BE0A-C8087744A9C2}" dt="2022-06-14T16:28:34.425" v="1976" actId="1076"/>
        <pc:sldMkLst>
          <pc:docMk/>
          <pc:sldMk cId="3872374628" sldId="304"/>
        </pc:sldMkLst>
        <pc:spChg chg="del">
          <ac:chgData name="김소희" userId="292a1162-0793-4577-a94d-2dae0dfa5995" providerId="ADAL" clId="{3F09B7EE-774E-4A3A-BE0A-C8087744A9C2}" dt="2022-06-14T15:19:23.761" v="584" actId="478"/>
          <ac:spMkLst>
            <pc:docMk/>
            <pc:sldMk cId="3872374628" sldId="304"/>
            <ac:spMk id="6" creationId="{2B402433-D5F8-0170-B031-F1B59F1969C4}"/>
          </ac:spMkLst>
        </pc:spChg>
        <pc:spChg chg="del mod">
          <ac:chgData name="김소희" userId="292a1162-0793-4577-a94d-2dae0dfa5995" providerId="ADAL" clId="{3F09B7EE-774E-4A3A-BE0A-C8087744A9C2}" dt="2022-06-14T15:19:26.023" v="587"/>
          <ac:spMkLst>
            <pc:docMk/>
            <pc:sldMk cId="3872374628" sldId="304"/>
            <ac:spMk id="12" creationId="{2C0A2A9C-C575-1D37-BBBF-2B559E3BFADF}"/>
          </ac:spMkLst>
        </pc:spChg>
        <pc:spChg chg="del">
          <ac:chgData name="김소희" userId="292a1162-0793-4577-a94d-2dae0dfa5995" providerId="ADAL" clId="{3F09B7EE-774E-4A3A-BE0A-C8087744A9C2}" dt="2022-06-14T15:19:23.761" v="584" actId="478"/>
          <ac:spMkLst>
            <pc:docMk/>
            <pc:sldMk cId="3872374628" sldId="304"/>
            <ac:spMk id="13" creationId="{3FC9F199-EA94-3DEB-B69D-367F234898CB}"/>
          </ac:spMkLst>
        </pc:spChg>
        <pc:spChg chg="del">
          <ac:chgData name="김소희" userId="292a1162-0793-4577-a94d-2dae0dfa5995" providerId="ADAL" clId="{3F09B7EE-774E-4A3A-BE0A-C8087744A9C2}" dt="2022-06-14T15:19:23.761" v="584" actId="478"/>
          <ac:spMkLst>
            <pc:docMk/>
            <pc:sldMk cId="3872374628" sldId="304"/>
            <ac:spMk id="17" creationId="{FB3811E0-A292-76F4-D76D-245F1557CC36}"/>
          </ac:spMkLst>
        </pc:spChg>
        <pc:spChg chg="add mod">
          <ac:chgData name="김소희" userId="292a1162-0793-4577-a94d-2dae0dfa5995" providerId="ADAL" clId="{3F09B7EE-774E-4A3A-BE0A-C8087744A9C2}" dt="2022-06-14T16:27:35.124" v="1928" actId="20577"/>
          <ac:spMkLst>
            <pc:docMk/>
            <pc:sldMk cId="3872374628" sldId="304"/>
            <ac:spMk id="18" creationId="{D1795EA0-4D3B-96C5-A266-907727496490}"/>
          </ac:spMkLst>
        </pc:spChg>
        <pc:spChg chg="del">
          <ac:chgData name="김소희" userId="292a1162-0793-4577-a94d-2dae0dfa5995" providerId="ADAL" clId="{3F09B7EE-774E-4A3A-BE0A-C8087744A9C2}" dt="2022-06-14T15:19:23.761" v="584" actId="478"/>
          <ac:spMkLst>
            <pc:docMk/>
            <pc:sldMk cId="3872374628" sldId="304"/>
            <ac:spMk id="19" creationId="{488A25F9-F567-7131-A672-BFA6DBB02943}"/>
          </ac:spMkLst>
        </pc:spChg>
        <pc:spChg chg="del">
          <ac:chgData name="김소희" userId="292a1162-0793-4577-a94d-2dae0dfa5995" providerId="ADAL" clId="{3F09B7EE-774E-4A3A-BE0A-C8087744A9C2}" dt="2022-06-14T15:19:23.761" v="584" actId="478"/>
          <ac:spMkLst>
            <pc:docMk/>
            <pc:sldMk cId="3872374628" sldId="304"/>
            <ac:spMk id="20" creationId="{60F7354D-CB75-2798-3956-D454ADAD42A2}"/>
          </ac:spMkLst>
        </pc:spChg>
        <pc:spChg chg="add del mod">
          <ac:chgData name="김소희" userId="292a1162-0793-4577-a94d-2dae0dfa5995" providerId="ADAL" clId="{3F09B7EE-774E-4A3A-BE0A-C8087744A9C2}" dt="2022-06-14T15:19:34.106" v="591"/>
          <ac:spMkLst>
            <pc:docMk/>
            <pc:sldMk cId="3872374628" sldId="304"/>
            <ac:spMk id="21" creationId="{4A77CFFB-C30C-8825-64EB-DAE07595D668}"/>
          </ac:spMkLst>
        </pc:spChg>
        <pc:spChg chg="del">
          <ac:chgData name="김소희" userId="292a1162-0793-4577-a94d-2dae0dfa5995" providerId="ADAL" clId="{3F09B7EE-774E-4A3A-BE0A-C8087744A9C2}" dt="2022-06-14T15:19:23.761" v="584" actId="478"/>
          <ac:spMkLst>
            <pc:docMk/>
            <pc:sldMk cId="3872374628" sldId="304"/>
            <ac:spMk id="22" creationId="{5F839EE6-F9A0-7C65-4E33-619C41BF3392}"/>
          </ac:spMkLst>
        </pc:spChg>
        <pc:spChg chg="add mod">
          <ac:chgData name="김소희" userId="292a1162-0793-4577-a94d-2dae0dfa5995" providerId="ADAL" clId="{3F09B7EE-774E-4A3A-BE0A-C8087744A9C2}" dt="2022-06-14T16:28:34.425" v="1976" actId="1076"/>
          <ac:spMkLst>
            <pc:docMk/>
            <pc:sldMk cId="3872374628" sldId="304"/>
            <ac:spMk id="23" creationId="{126EB2FB-D0EE-724F-6A35-9F93D2B54DCC}"/>
          </ac:spMkLst>
        </pc:spChg>
        <pc:picChg chg="del">
          <ac:chgData name="김소희" userId="292a1162-0793-4577-a94d-2dae0dfa5995" providerId="ADAL" clId="{3F09B7EE-774E-4A3A-BE0A-C8087744A9C2}" dt="2022-06-14T15:19:23.761" v="584" actId="478"/>
          <ac:picMkLst>
            <pc:docMk/>
            <pc:sldMk cId="3872374628" sldId="304"/>
            <ac:picMk id="3" creationId="{55B63634-0418-B926-B29F-26DD47471956}"/>
          </ac:picMkLst>
        </pc:picChg>
        <pc:picChg chg="add mod">
          <ac:chgData name="김소희" userId="292a1162-0793-4577-a94d-2dae0dfa5995" providerId="ADAL" clId="{3F09B7EE-774E-4A3A-BE0A-C8087744A9C2}" dt="2022-06-14T16:27:57.099" v="1931" actId="1076"/>
          <ac:picMkLst>
            <pc:docMk/>
            <pc:sldMk cId="3872374628" sldId="304"/>
            <ac:picMk id="4" creationId="{8D8F209F-F130-A321-5019-8E146133D664}"/>
          </ac:picMkLst>
        </pc:picChg>
        <pc:picChg chg="del">
          <ac:chgData name="김소희" userId="292a1162-0793-4577-a94d-2dae0dfa5995" providerId="ADAL" clId="{3F09B7EE-774E-4A3A-BE0A-C8087744A9C2}" dt="2022-06-14T15:19:23.761" v="584" actId="478"/>
          <ac:picMkLst>
            <pc:docMk/>
            <pc:sldMk cId="3872374628" sldId="304"/>
            <ac:picMk id="5" creationId="{61FC8B4D-8F59-D045-31F1-EFBAD19C03F2}"/>
          </ac:picMkLst>
        </pc:picChg>
        <pc:picChg chg="add mod">
          <ac:chgData name="김소희" userId="292a1162-0793-4577-a94d-2dae0dfa5995" providerId="ADAL" clId="{3F09B7EE-774E-4A3A-BE0A-C8087744A9C2}" dt="2022-06-14T16:26:56.489" v="1918" actId="1076"/>
          <ac:picMkLst>
            <pc:docMk/>
            <pc:sldMk cId="3872374628" sldId="304"/>
            <ac:picMk id="10" creationId="{CEDFEDBF-B8ED-1EEE-DAD3-AFB65C3D7C35}"/>
          </ac:picMkLst>
        </pc:picChg>
      </pc:sldChg>
      <pc:sldChg chg="addSp delSp modSp add mod">
        <pc:chgData name="김소희" userId="292a1162-0793-4577-a94d-2dae0dfa5995" providerId="ADAL" clId="{3F09B7EE-774E-4A3A-BE0A-C8087744A9C2}" dt="2022-06-14T15:21:29.247" v="613" actId="1076"/>
        <pc:sldMkLst>
          <pc:docMk/>
          <pc:sldMk cId="3653208563" sldId="305"/>
        </pc:sldMkLst>
        <pc:spChg chg="del">
          <ac:chgData name="김소희" userId="292a1162-0793-4577-a94d-2dae0dfa5995" providerId="ADAL" clId="{3F09B7EE-774E-4A3A-BE0A-C8087744A9C2}" dt="2022-06-14T15:21:04.598" v="608" actId="478"/>
          <ac:spMkLst>
            <pc:docMk/>
            <pc:sldMk cId="3653208563" sldId="305"/>
            <ac:spMk id="15" creationId="{5877D545-B102-502E-1C65-D5E4C3F0390D}"/>
          </ac:spMkLst>
        </pc:spChg>
        <pc:spChg chg="del">
          <ac:chgData name="김소희" userId="292a1162-0793-4577-a94d-2dae0dfa5995" providerId="ADAL" clId="{3F09B7EE-774E-4A3A-BE0A-C8087744A9C2}" dt="2022-06-14T15:21:04.598" v="608" actId="478"/>
          <ac:spMkLst>
            <pc:docMk/>
            <pc:sldMk cId="3653208563" sldId="305"/>
            <ac:spMk id="16" creationId="{38982783-AF6A-AD11-C665-E64C5B98F550}"/>
          </ac:spMkLst>
        </pc:spChg>
        <pc:spChg chg="del">
          <ac:chgData name="김소희" userId="292a1162-0793-4577-a94d-2dae0dfa5995" providerId="ADAL" clId="{3F09B7EE-774E-4A3A-BE0A-C8087744A9C2}" dt="2022-06-14T15:21:04.598" v="608" actId="478"/>
          <ac:spMkLst>
            <pc:docMk/>
            <pc:sldMk cId="3653208563" sldId="305"/>
            <ac:spMk id="17" creationId="{4F6D2642-7ABE-495A-8B84-EB6B5059A9F3}"/>
          </ac:spMkLst>
        </pc:spChg>
        <pc:spChg chg="del">
          <ac:chgData name="김소희" userId="292a1162-0793-4577-a94d-2dae0dfa5995" providerId="ADAL" clId="{3F09B7EE-774E-4A3A-BE0A-C8087744A9C2}" dt="2022-06-14T15:21:04.598" v="608" actId="478"/>
          <ac:spMkLst>
            <pc:docMk/>
            <pc:sldMk cId="3653208563" sldId="305"/>
            <ac:spMk id="27" creationId="{F7F49CD7-E88D-3A20-9856-C62B6FEAA309}"/>
          </ac:spMkLst>
        </pc:spChg>
        <pc:spChg chg="del">
          <ac:chgData name="김소희" userId="292a1162-0793-4577-a94d-2dae0dfa5995" providerId="ADAL" clId="{3F09B7EE-774E-4A3A-BE0A-C8087744A9C2}" dt="2022-06-14T15:21:04.598" v="608" actId="478"/>
          <ac:spMkLst>
            <pc:docMk/>
            <pc:sldMk cId="3653208563" sldId="305"/>
            <ac:spMk id="28" creationId="{64E9055E-BE1A-EF45-6690-0D6438D4FBAE}"/>
          </ac:spMkLst>
        </pc:spChg>
        <pc:spChg chg="del">
          <ac:chgData name="김소희" userId="292a1162-0793-4577-a94d-2dae0dfa5995" providerId="ADAL" clId="{3F09B7EE-774E-4A3A-BE0A-C8087744A9C2}" dt="2022-06-14T15:21:04.598" v="608" actId="478"/>
          <ac:spMkLst>
            <pc:docMk/>
            <pc:sldMk cId="3653208563" sldId="305"/>
            <ac:spMk id="29" creationId="{8B564213-D6A2-8C7A-E240-BD0FAE64C493}"/>
          </ac:spMkLst>
        </pc:spChg>
        <pc:spChg chg="del">
          <ac:chgData name="김소희" userId="292a1162-0793-4577-a94d-2dae0dfa5995" providerId="ADAL" clId="{3F09B7EE-774E-4A3A-BE0A-C8087744A9C2}" dt="2022-06-14T15:21:04.598" v="608" actId="478"/>
          <ac:spMkLst>
            <pc:docMk/>
            <pc:sldMk cId="3653208563" sldId="305"/>
            <ac:spMk id="30" creationId="{7E2D7997-C4C2-FEDA-4856-DD2C4F047581}"/>
          </ac:spMkLst>
        </pc:spChg>
        <pc:spChg chg="del">
          <ac:chgData name="김소희" userId="292a1162-0793-4577-a94d-2dae0dfa5995" providerId="ADAL" clId="{3F09B7EE-774E-4A3A-BE0A-C8087744A9C2}" dt="2022-06-14T15:21:04.598" v="608" actId="478"/>
          <ac:spMkLst>
            <pc:docMk/>
            <pc:sldMk cId="3653208563" sldId="305"/>
            <ac:spMk id="31" creationId="{15CDEF27-0173-40AF-6BCA-02015A279044}"/>
          </ac:spMkLst>
        </pc:spChg>
        <pc:spChg chg="del">
          <ac:chgData name="김소희" userId="292a1162-0793-4577-a94d-2dae0dfa5995" providerId="ADAL" clId="{3F09B7EE-774E-4A3A-BE0A-C8087744A9C2}" dt="2022-06-14T15:21:04.598" v="608" actId="478"/>
          <ac:spMkLst>
            <pc:docMk/>
            <pc:sldMk cId="3653208563" sldId="305"/>
            <ac:spMk id="32" creationId="{CC8E284C-DCB5-0F80-4EA0-2D364367714F}"/>
          </ac:spMkLst>
        </pc:spChg>
        <pc:spChg chg="del">
          <ac:chgData name="김소희" userId="292a1162-0793-4577-a94d-2dae0dfa5995" providerId="ADAL" clId="{3F09B7EE-774E-4A3A-BE0A-C8087744A9C2}" dt="2022-06-14T15:21:04.598" v="608" actId="478"/>
          <ac:spMkLst>
            <pc:docMk/>
            <pc:sldMk cId="3653208563" sldId="305"/>
            <ac:spMk id="33" creationId="{AA578D17-E321-E8C5-2226-206908C67D56}"/>
          </ac:spMkLst>
        </pc:spChg>
        <pc:picChg chg="add mod">
          <ac:chgData name="김소희" userId="292a1162-0793-4577-a94d-2dae0dfa5995" providerId="ADAL" clId="{3F09B7EE-774E-4A3A-BE0A-C8087744A9C2}" dt="2022-06-14T15:21:29.247" v="613" actId="1076"/>
          <ac:picMkLst>
            <pc:docMk/>
            <pc:sldMk cId="3653208563" sldId="305"/>
            <ac:picMk id="3" creationId="{6B18D36A-C286-2B91-8B4E-10E36E26CC29}"/>
          </ac:picMkLst>
        </pc:picChg>
        <pc:picChg chg="del">
          <ac:chgData name="김소희" userId="292a1162-0793-4577-a94d-2dae0dfa5995" providerId="ADAL" clId="{3F09B7EE-774E-4A3A-BE0A-C8087744A9C2}" dt="2022-06-14T15:21:04.598" v="608" actId="478"/>
          <ac:picMkLst>
            <pc:docMk/>
            <pc:sldMk cId="3653208563" sldId="305"/>
            <ac:picMk id="6" creationId="{C5C0BC97-946B-AA03-B5CC-E9B2ADAF3CF1}"/>
          </ac:picMkLst>
        </pc:picChg>
        <pc:picChg chg="del">
          <ac:chgData name="김소희" userId="292a1162-0793-4577-a94d-2dae0dfa5995" providerId="ADAL" clId="{3F09B7EE-774E-4A3A-BE0A-C8087744A9C2}" dt="2022-06-14T15:21:04.598" v="608" actId="478"/>
          <ac:picMkLst>
            <pc:docMk/>
            <pc:sldMk cId="3653208563" sldId="305"/>
            <ac:picMk id="14" creationId="{60BA4921-AC1D-DE48-6335-A3C0EFC0030A}"/>
          </ac:picMkLst>
        </pc:picChg>
      </pc:sldChg>
      <pc:sldChg chg="addSp delSp modSp add mod">
        <pc:chgData name="김소희" userId="292a1162-0793-4577-a94d-2dae0dfa5995" providerId="ADAL" clId="{3F09B7EE-774E-4A3A-BE0A-C8087744A9C2}" dt="2022-06-14T15:58:27.933" v="1238" actId="1076"/>
        <pc:sldMkLst>
          <pc:docMk/>
          <pc:sldMk cId="2861344600" sldId="306"/>
        </pc:sldMkLst>
        <pc:spChg chg="del">
          <ac:chgData name="김소희" userId="292a1162-0793-4577-a94d-2dae0dfa5995" providerId="ADAL" clId="{3F09B7EE-774E-4A3A-BE0A-C8087744A9C2}" dt="2022-06-14T15:22:08.534" v="615" actId="478"/>
          <ac:spMkLst>
            <pc:docMk/>
            <pc:sldMk cId="2861344600" sldId="306"/>
            <ac:spMk id="10" creationId="{947FADDE-15F7-84C1-1DAC-5EEF7F41D20D}"/>
          </ac:spMkLst>
        </pc:spChg>
        <pc:spChg chg="add mod">
          <ac:chgData name="김소희" userId="292a1162-0793-4577-a94d-2dae0dfa5995" providerId="ADAL" clId="{3F09B7EE-774E-4A3A-BE0A-C8087744A9C2}" dt="2022-06-14T15:58:22.421" v="1237" actId="1076"/>
          <ac:spMkLst>
            <pc:docMk/>
            <pc:sldMk cId="2861344600" sldId="306"/>
            <ac:spMk id="14" creationId="{99202BBA-F8F6-CCD0-FB4C-59F161A253E3}"/>
          </ac:spMkLst>
        </pc:spChg>
        <pc:spChg chg="del">
          <ac:chgData name="김소희" userId="292a1162-0793-4577-a94d-2dae0dfa5995" providerId="ADAL" clId="{3F09B7EE-774E-4A3A-BE0A-C8087744A9C2}" dt="2022-06-14T15:22:08.534" v="615" actId="478"/>
          <ac:spMkLst>
            <pc:docMk/>
            <pc:sldMk cId="2861344600" sldId="306"/>
            <ac:spMk id="17" creationId="{31327A6D-3128-A037-7ADB-F2ED911CFB79}"/>
          </ac:spMkLst>
        </pc:spChg>
        <pc:spChg chg="add mod">
          <ac:chgData name="김소희" userId="292a1162-0793-4577-a94d-2dae0dfa5995" providerId="ADAL" clId="{3F09B7EE-774E-4A3A-BE0A-C8087744A9C2}" dt="2022-06-14T15:58:27.933" v="1238" actId="1076"/>
          <ac:spMkLst>
            <pc:docMk/>
            <pc:sldMk cId="2861344600" sldId="306"/>
            <ac:spMk id="18" creationId="{DDC9C556-6AA8-A3AD-6B96-ED31B3D141C5}"/>
          </ac:spMkLst>
        </pc:spChg>
        <pc:spChg chg="del">
          <ac:chgData name="김소희" userId="292a1162-0793-4577-a94d-2dae0dfa5995" providerId="ADAL" clId="{3F09B7EE-774E-4A3A-BE0A-C8087744A9C2}" dt="2022-06-14T15:22:08.534" v="615" actId="478"/>
          <ac:spMkLst>
            <pc:docMk/>
            <pc:sldMk cId="2861344600" sldId="306"/>
            <ac:spMk id="20" creationId="{E9B0278B-7122-7B13-A3BF-5C12217A3DFE}"/>
          </ac:spMkLst>
        </pc:spChg>
        <pc:spChg chg="del">
          <ac:chgData name="김소희" userId="292a1162-0793-4577-a94d-2dae0dfa5995" providerId="ADAL" clId="{3F09B7EE-774E-4A3A-BE0A-C8087744A9C2}" dt="2022-06-14T15:22:08.534" v="615" actId="478"/>
          <ac:spMkLst>
            <pc:docMk/>
            <pc:sldMk cId="2861344600" sldId="306"/>
            <ac:spMk id="22" creationId="{21B2FF27-46A0-3D0F-5B26-48B21B7051B1}"/>
          </ac:spMkLst>
        </pc:spChg>
        <pc:spChg chg="del">
          <ac:chgData name="김소희" userId="292a1162-0793-4577-a94d-2dae0dfa5995" providerId="ADAL" clId="{3F09B7EE-774E-4A3A-BE0A-C8087744A9C2}" dt="2022-06-14T15:22:08.534" v="615" actId="478"/>
          <ac:spMkLst>
            <pc:docMk/>
            <pc:sldMk cId="2861344600" sldId="306"/>
            <ac:spMk id="23" creationId="{DF4B6EE6-0EED-6B54-7CE7-36EE6841E275}"/>
          </ac:spMkLst>
        </pc:spChg>
        <pc:picChg chg="del">
          <ac:chgData name="김소희" userId="292a1162-0793-4577-a94d-2dae0dfa5995" providerId="ADAL" clId="{3F09B7EE-774E-4A3A-BE0A-C8087744A9C2}" dt="2022-06-14T15:22:08.534" v="615" actId="478"/>
          <ac:picMkLst>
            <pc:docMk/>
            <pc:sldMk cId="2861344600" sldId="306"/>
            <ac:picMk id="3" creationId="{69CCFA29-945E-FBD2-8ED7-C44C143E6ACD}"/>
          </ac:picMkLst>
        </pc:picChg>
        <pc:picChg chg="add mod modCrop">
          <ac:chgData name="김소희" userId="292a1162-0793-4577-a94d-2dae0dfa5995" providerId="ADAL" clId="{3F09B7EE-774E-4A3A-BE0A-C8087744A9C2}" dt="2022-06-14T15:22:37.519" v="622" actId="1076"/>
          <ac:picMkLst>
            <pc:docMk/>
            <pc:sldMk cId="2861344600" sldId="306"/>
            <ac:picMk id="4" creationId="{25E321E5-032B-93E4-A297-818136A7410D}"/>
          </ac:picMkLst>
        </pc:picChg>
        <pc:picChg chg="del">
          <ac:chgData name="김소희" userId="292a1162-0793-4577-a94d-2dae0dfa5995" providerId="ADAL" clId="{3F09B7EE-774E-4A3A-BE0A-C8087744A9C2}" dt="2022-06-14T15:22:08.534" v="615" actId="478"/>
          <ac:picMkLst>
            <pc:docMk/>
            <pc:sldMk cId="2861344600" sldId="306"/>
            <ac:picMk id="5" creationId="{9A03618C-154C-65EC-43FE-3EC6BDFCCD02}"/>
          </ac:picMkLst>
        </pc:picChg>
        <pc:picChg chg="add del mod">
          <ac:chgData name="김소희" userId="292a1162-0793-4577-a94d-2dae0dfa5995" providerId="ADAL" clId="{3F09B7EE-774E-4A3A-BE0A-C8087744A9C2}" dt="2022-06-14T15:22:54.419" v="627" actId="478"/>
          <ac:picMkLst>
            <pc:docMk/>
            <pc:sldMk cId="2861344600" sldId="306"/>
            <ac:picMk id="8" creationId="{171D7AB3-B6C3-A2C1-36C1-7926561D09CF}"/>
          </ac:picMkLst>
        </pc:picChg>
      </pc:sldChg>
      <pc:sldChg chg="addSp delSp modSp add mod">
        <pc:chgData name="김소희" userId="292a1162-0793-4577-a94d-2dae0dfa5995" providerId="ADAL" clId="{3F09B7EE-774E-4A3A-BE0A-C8087744A9C2}" dt="2022-06-14T16:26:37.972" v="1914" actId="14100"/>
        <pc:sldMkLst>
          <pc:docMk/>
          <pc:sldMk cId="1773337926" sldId="307"/>
        </pc:sldMkLst>
        <pc:spChg chg="del">
          <ac:chgData name="김소희" userId="292a1162-0793-4577-a94d-2dae0dfa5995" providerId="ADAL" clId="{3F09B7EE-774E-4A3A-BE0A-C8087744A9C2}" dt="2022-06-14T15:38:50.961" v="938" actId="478"/>
          <ac:spMkLst>
            <pc:docMk/>
            <pc:sldMk cId="1773337926" sldId="307"/>
            <ac:spMk id="10" creationId="{947FADDE-15F7-84C1-1DAC-5EEF7F41D20D}"/>
          </ac:spMkLst>
        </pc:spChg>
        <pc:spChg chg="mod">
          <ac:chgData name="김소희" userId="292a1162-0793-4577-a94d-2dae0dfa5995" providerId="ADAL" clId="{3F09B7EE-774E-4A3A-BE0A-C8087744A9C2}" dt="2022-06-14T15:38:48.662" v="937" actId="20577"/>
          <ac:spMkLst>
            <pc:docMk/>
            <pc:sldMk cId="1773337926" sldId="307"/>
            <ac:spMk id="11" creationId="{9B6A7BE8-DA0E-E598-1132-9B432BA49502}"/>
          </ac:spMkLst>
        </pc:spChg>
        <pc:spChg chg="add mod">
          <ac:chgData name="김소희" userId="292a1162-0793-4577-a94d-2dae0dfa5995" providerId="ADAL" clId="{3F09B7EE-774E-4A3A-BE0A-C8087744A9C2}" dt="2022-06-14T16:26:14.988" v="1910" actId="207"/>
          <ac:spMkLst>
            <pc:docMk/>
            <pc:sldMk cId="1773337926" sldId="307"/>
            <ac:spMk id="12" creationId="{C32717B4-BFC1-12CE-87E4-178DAB62DF4C}"/>
          </ac:spMkLst>
        </pc:spChg>
        <pc:spChg chg="add mod">
          <ac:chgData name="김소희" userId="292a1162-0793-4577-a94d-2dae0dfa5995" providerId="ADAL" clId="{3F09B7EE-774E-4A3A-BE0A-C8087744A9C2}" dt="2022-06-14T16:26:37.972" v="1914" actId="14100"/>
          <ac:spMkLst>
            <pc:docMk/>
            <pc:sldMk cId="1773337926" sldId="307"/>
            <ac:spMk id="13" creationId="{03B4C1F8-22CF-64D8-9B8E-3E0D909A7138}"/>
          </ac:spMkLst>
        </pc:spChg>
        <pc:spChg chg="del">
          <ac:chgData name="김소희" userId="292a1162-0793-4577-a94d-2dae0dfa5995" providerId="ADAL" clId="{3F09B7EE-774E-4A3A-BE0A-C8087744A9C2}" dt="2022-06-14T15:38:43.244" v="926" actId="478"/>
          <ac:spMkLst>
            <pc:docMk/>
            <pc:sldMk cId="1773337926" sldId="307"/>
            <ac:spMk id="17" creationId="{CCA9269A-88F0-8E00-ABCD-8F15CD203049}"/>
          </ac:spMkLst>
        </pc:spChg>
        <pc:spChg chg="del">
          <ac:chgData name="김소희" userId="292a1162-0793-4577-a94d-2dae0dfa5995" providerId="ADAL" clId="{3F09B7EE-774E-4A3A-BE0A-C8087744A9C2}" dt="2022-06-14T15:38:43.244" v="926" actId="478"/>
          <ac:spMkLst>
            <pc:docMk/>
            <pc:sldMk cId="1773337926" sldId="307"/>
            <ac:spMk id="18" creationId="{185A5043-403A-52B9-222D-6A0480A9939C}"/>
          </ac:spMkLst>
        </pc:spChg>
        <pc:spChg chg="del">
          <ac:chgData name="김소희" userId="292a1162-0793-4577-a94d-2dae0dfa5995" providerId="ADAL" clId="{3F09B7EE-774E-4A3A-BE0A-C8087744A9C2}" dt="2022-06-14T15:38:43.244" v="926" actId="478"/>
          <ac:spMkLst>
            <pc:docMk/>
            <pc:sldMk cId="1773337926" sldId="307"/>
            <ac:spMk id="19" creationId="{041C1921-9C4B-636E-091D-19D3167AE8EA}"/>
          </ac:spMkLst>
        </pc:spChg>
        <pc:picChg chg="del">
          <ac:chgData name="김소희" userId="292a1162-0793-4577-a94d-2dae0dfa5995" providerId="ADAL" clId="{3F09B7EE-774E-4A3A-BE0A-C8087744A9C2}" dt="2022-06-14T15:38:44.939" v="927" actId="478"/>
          <ac:picMkLst>
            <pc:docMk/>
            <pc:sldMk cId="1773337926" sldId="307"/>
            <ac:picMk id="3" creationId="{B174A004-7255-63B5-B917-7E81A01C7A03}"/>
          </ac:picMkLst>
        </pc:picChg>
      </pc:sldChg>
      <pc:sldChg chg="addSp delSp modSp add mod ord">
        <pc:chgData name="김소희" userId="292a1162-0793-4577-a94d-2dae0dfa5995" providerId="ADAL" clId="{3F09B7EE-774E-4A3A-BE0A-C8087744A9C2}" dt="2022-06-14T16:33:17.742" v="2147" actId="1076"/>
        <pc:sldMkLst>
          <pc:docMk/>
          <pc:sldMk cId="763887984" sldId="308"/>
        </pc:sldMkLst>
        <pc:spChg chg="del">
          <ac:chgData name="김소희" userId="292a1162-0793-4577-a94d-2dae0dfa5995" providerId="ADAL" clId="{3F09B7EE-774E-4A3A-BE0A-C8087744A9C2}" dt="2022-06-14T16:10:10.244" v="1516" actId="478"/>
          <ac:spMkLst>
            <pc:docMk/>
            <pc:sldMk cId="763887984" sldId="308"/>
            <ac:spMk id="8" creationId="{13520C3F-5CAD-A6E4-35D5-17EC1B7D6118}"/>
          </ac:spMkLst>
        </pc:spChg>
        <pc:spChg chg="mod">
          <ac:chgData name="김소희" userId="292a1162-0793-4577-a94d-2dae0dfa5995" providerId="ADAL" clId="{3F09B7EE-774E-4A3A-BE0A-C8087744A9C2}" dt="2022-06-14T16:20:55.838" v="1745"/>
          <ac:spMkLst>
            <pc:docMk/>
            <pc:sldMk cId="763887984" sldId="308"/>
            <ac:spMk id="11" creationId="{9B6A7BE8-DA0E-E598-1132-9B432BA49502}"/>
          </ac:spMkLst>
        </pc:spChg>
        <pc:spChg chg="del">
          <ac:chgData name="김소희" userId="292a1162-0793-4577-a94d-2dae0dfa5995" providerId="ADAL" clId="{3F09B7EE-774E-4A3A-BE0A-C8087744A9C2}" dt="2022-06-14T16:10:10.244" v="1516" actId="478"/>
          <ac:spMkLst>
            <pc:docMk/>
            <pc:sldMk cId="763887984" sldId="308"/>
            <ac:spMk id="12" creationId="{BE4D1AB2-160A-7AB8-F1D7-C304C7883809}"/>
          </ac:spMkLst>
        </pc:spChg>
        <pc:spChg chg="del">
          <ac:chgData name="김소희" userId="292a1162-0793-4577-a94d-2dae0dfa5995" providerId="ADAL" clId="{3F09B7EE-774E-4A3A-BE0A-C8087744A9C2}" dt="2022-06-14T16:10:10.244" v="1516" actId="478"/>
          <ac:spMkLst>
            <pc:docMk/>
            <pc:sldMk cId="763887984" sldId="308"/>
            <ac:spMk id="16" creationId="{9D2D9D60-4935-6DB7-2C68-8E646D805F56}"/>
          </ac:spMkLst>
        </pc:spChg>
        <pc:spChg chg="add mod">
          <ac:chgData name="김소희" userId="292a1162-0793-4577-a94d-2dae0dfa5995" providerId="ADAL" clId="{3F09B7EE-774E-4A3A-BE0A-C8087744A9C2}" dt="2022-06-14T16:10:43.313" v="1530" actId="1076"/>
          <ac:spMkLst>
            <pc:docMk/>
            <pc:sldMk cId="763887984" sldId="308"/>
            <ac:spMk id="17" creationId="{B00E4684-5FD0-DC20-1628-7DDB46C2D7EE}"/>
          </ac:spMkLst>
        </pc:spChg>
        <pc:spChg chg="add del mod">
          <ac:chgData name="김소희" userId="292a1162-0793-4577-a94d-2dae0dfa5995" providerId="ADAL" clId="{3F09B7EE-774E-4A3A-BE0A-C8087744A9C2}" dt="2022-06-14T16:20:20.321" v="1742" actId="478"/>
          <ac:spMkLst>
            <pc:docMk/>
            <pc:sldMk cId="763887984" sldId="308"/>
            <ac:spMk id="18" creationId="{40F83F91-53CC-D36F-F561-F18090DFE4BE}"/>
          </ac:spMkLst>
        </pc:spChg>
        <pc:spChg chg="add mod">
          <ac:chgData name="김소희" userId="292a1162-0793-4577-a94d-2dae0dfa5995" providerId="ADAL" clId="{3F09B7EE-774E-4A3A-BE0A-C8087744A9C2}" dt="2022-06-14T16:18:55.710" v="1738" actId="113"/>
          <ac:spMkLst>
            <pc:docMk/>
            <pc:sldMk cId="763887984" sldId="308"/>
            <ac:spMk id="20" creationId="{40F3CBCB-571A-90EF-A454-D41A1DD084AA}"/>
          </ac:spMkLst>
        </pc:spChg>
        <pc:spChg chg="del">
          <ac:chgData name="김소희" userId="292a1162-0793-4577-a94d-2dae0dfa5995" providerId="ADAL" clId="{3F09B7EE-774E-4A3A-BE0A-C8087744A9C2}" dt="2022-06-14T16:10:10.244" v="1516" actId="478"/>
          <ac:spMkLst>
            <pc:docMk/>
            <pc:sldMk cId="763887984" sldId="308"/>
            <ac:spMk id="21" creationId="{108E78C4-5D04-54D4-5FD2-BEC37A7104DB}"/>
          </ac:spMkLst>
        </pc:spChg>
        <pc:spChg chg="del">
          <ac:chgData name="김소희" userId="292a1162-0793-4577-a94d-2dae0dfa5995" providerId="ADAL" clId="{3F09B7EE-774E-4A3A-BE0A-C8087744A9C2}" dt="2022-06-14T16:10:11.470" v="1517" actId="478"/>
          <ac:spMkLst>
            <pc:docMk/>
            <pc:sldMk cId="763887984" sldId="308"/>
            <ac:spMk id="22" creationId="{E353DE29-1D2F-CD79-564C-4A768B31A19A}"/>
          </ac:spMkLst>
        </pc:spChg>
        <pc:spChg chg="add del mod">
          <ac:chgData name="김소희" userId="292a1162-0793-4577-a94d-2dae0dfa5995" providerId="ADAL" clId="{3F09B7EE-774E-4A3A-BE0A-C8087744A9C2}" dt="2022-06-14T16:20:18.412" v="1741" actId="478"/>
          <ac:spMkLst>
            <pc:docMk/>
            <pc:sldMk cId="763887984" sldId="308"/>
            <ac:spMk id="23" creationId="{F901D7E1-C6C2-BB34-3051-A6656B9C251C}"/>
          </ac:spMkLst>
        </pc:spChg>
        <pc:picChg chg="add del mod">
          <ac:chgData name="김소희" userId="292a1162-0793-4577-a94d-2dae0dfa5995" providerId="ADAL" clId="{3F09B7EE-774E-4A3A-BE0A-C8087744A9C2}" dt="2022-06-14T16:18:14.084" v="1726" actId="478"/>
          <ac:picMkLst>
            <pc:docMk/>
            <pc:sldMk cId="763887984" sldId="308"/>
            <ac:picMk id="3" creationId="{C2BEF041-62F8-0B36-5F67-63EF4F6A4735}"/>
          </ac:picMkLst>
        </pc:picChg>
        <pc:picChg chg="del">
          <ac:chgData name="김소희" userId="292a1162-0793-4577-a94d-2dae0dfa5995" providerId="ADAL" clId="{3F09B7EE-774E-4A3A-BE0A-C8087744A9C2}" dt="2022-06-14T16:10:12.653" v="1518" actId="478"/>
          <ac:picMkLst>
            <pc:docMk/>
            <pc:sldMk cId="763887984" sldId="308"/>
            <ac:picMk id="4" creationId="{14EB1720-C466-C311-256B-662881149B67}"/>
          </ac:picMkLst>
        </pc:picChg>
        <pc:picChg chg="add mod">
          <ac:chgData name="김소희" userId="292a1162-0793-4577-a94d-2dae0dfa5995" providerId="ADAL" clId="{3F09B7EE-774E-4A3A-BE0A-C8087744A9C2}" dt="2022-06-14T16:33:17.742" v="2147" actId="1076"/>
          <ac:picMkLst>
            <pc:docMk/>
            <pc:sldMk cId="763887984" sldId="308"/>
            <ac:picMk id="10" creationId="{BEE8F19E-9988-B55B-3A66-251CA0C63D3F}"/>
          </ac:picMkLst>
        </pc:picChg>
        <pc:picChg chg="del">
          <ac:chgData name="김소희" userId="292a1162-0793-4577-a94d-2dae0dfa5995" providerId="ADAL" clId="{3F09B7EE-774E-4A3A-BE0A-C8087744A9C2}" dt="2022-06-14T16:10:10.244" v="1516" actId="478"/>
          <ac:picMkLst>
            <pc:docMk/>
            <pc:sldMk cId="763887984" sldId="308"/>
            <ac:picMk id="14" creationId="{877044F8-5F00-BDA3-3925-72430CC1B78A}"/>
          </ac:picMkLst>
        </pc:picChg>
        <pc:picChg chg="del">
          <ac:chgData name="김소희" userId="292a1162-0793-4577-a94d-2dae0dfa5995" providerId="ADAL" clId="{3F09B7EE-774E-4A3A-BE0A-C8087744A9C2}" dt="2022-06-14T16:10:10.244" v="1516" actId="478"/>
          <ac:picMkLst>
            <pc:docMk/>
            <pc:sldMk cId="763887984" sldId="308"/>
            <ac:picMk id="19" creationId="{4A2E1FA5-80C6-179B-F22A-B4D6E8C74EDB}"/>
          </ac:picMkLst>
        </pc:picChg>
      </pc:sldChg>
      <pc:sldChg chg="addSp delSp add mod">
        <pc:chgData name="김소희" userId="292a1162-0793-4577-a94d-2dae0dfa5995" providerId="ADAL" clId="{3F09B7EE-774E-4A3A-BE0A-C8087744A9C2}" dt="2022-06-14T16:18:38.755" v="1732" actId="478"/>
        <pc:sldMkLst>
          <pc:docMk/>
          <pc:sldMk cId="3204351159" sldId="309"/>
        </pc:sldMkLst>
        <pc:spChg chg="add del">
          <ac:chgData name="김소희" userId="292a1162-0793-4577-a94d-2dae0dfa5995" providerId="ADAL" clId="{3F09B7EE-774E-4A3A-BE0A-C8087744A9C2}" dt="2022-06-14T16:18:38.755" v="1732" actId="478"/>
          <ac:spMkLst>
            <pc:docMk/>
            <pc:sldMk cId="3204351159" sldId="309"/>
            <ac:spMk id="18" creationId="{40F83F91-53CC-D36F-F561-F18090DFE4BE}"/>
          </ac:spMkLst>
        </pc:spChg>
        <pc:spChg chg="add del">
          <ac:chgData name="김소희" userId="292a1162-0793-4577-a94d-2dae0dfa5995" providerId="ADAL" clId="{3F09B7EE-774E-4A3A-BE0A-C8087744A9C2}" dt="2022-06-14T16:18:38.755" v="1732" actId="478"/>
          <ac:spMkLst>
            <pc:docMk/>
            <pc:sldMk cId="3204351159" sldId="309"/>
            <ac:spMk id="23" creationId="{F901D7E1-C6C2-BB34-3051-A6656B9C251C}"/>
          </ac:spMkLst>
        </pc:spChg>
      </pc:sldChg>
      <pc:sldMasterChg chg="modSldLayout">
        <pc:chgData name="김소희" userId="292a1162-0793-4577-a94d-2dae0dfa5995" providerId="ADAL" clId="{3F09B7EE-774E-4A3A-BE0A-C8087744A9C2}" dt="2022-06-14T16:22:19.971" v="1749" actId="20577"/>
        <pc:sldMasterMkLst>
          <pc:docMk/>
          <pc:sldMasterMk cId="748833190" sldId="2147483655"/>
        </pc:sldMasterMkLst>
        <pc:sldLayoutChg chg="modSp mod">
          <pc:chgData name="김소희" userId="292a1162-0793-4577-a94d-2dae0dfa5995" providerId="ADAL" clId="{3F09B7EE-774E-4A3A-BE0A-C8087744A9C2}" dt="2022-06-14T16:22:19.971" v="1749" actId="20577"/>
          <pc:sldLayoutMkLst>
            <pc:docMk/>
            <pc:sldMasterMk cId="748833190" sldId="2147483655"/>
            <pc:sldLayoutMk cId="4151480208" sldId="2147483654"/>
          </pc:sldLayoutMkLst>
          <pc:spChg chg="mod">
            <ac:chgData name="김소희" userId="292a1162-0793-4577-a94d-2dae0dfa5995" providerId="ADAL" clId="{3F09B7EE-774E-4A3A-BE0A-C8087744A9C2}" dt="2022-06-14T16:22:19.971" v="1749" actId="20577"/>
            <ac:spMkLst>
              <pc:docMk/>
              <pc:sldMasterMk cId="748833190" sldId="2147483655"/>
              <pc:sldLayoutMk cId="4151480208" sldId="2147483654"/>
              <ac:spMk id="7" creationId="{00636352-A569-9E5A-6C7E-60D8773468F7}"/>
            </ac:spMkLst>
          </pc:spChg>
        </pc:sldLayoutChg>
      </pc:sldMasterChg>
    </pc:docChg>
  </pc:docChgLst>
  <pc:docChgLst>
    <pc:chgData name="김소희" userId="292a1162-0793-4577-a94d-2dae0dfa5995" providerId="ADAL" clId="{1F85BD2F-47E3-469F-ADAA-BC597B9A2446}"/>
    <pc:docChg chg="undo custSel addSld delSld modSld">
      <pc:chgData name="김소희" userId="292a1162-0793-4577-a94d-2dae0dfa5995" providerId="ADAL" clId="{1F85BD2F-47E3-469F-ADAA-BC597B9A2446}" dt="2022-06-13T09:55:03.980" v="75"/>
      <pc:docMkLst>
        <pc:docMk/>
      </pc:docMkLst>
      <pc:sldChg chg="del">
        <pc:chgData name="김소희" userId="292a1162-0793-4577-a94d-2dae0dfa5995" providerId="ADAL" clId="{1F85BD2F-47E3-469F-ADAA-BC597B9A2446}" dt="2022-06-13T09:15:26.531" v="51" actId="2696"/>
        <pc:sldMkLst>
          <pc:docMk/>
          <pc:sldMk cId="130366447" sldId="256"/>
        </pc:sldMkLst>
      </pc:sldChg>
      <pc:sldChg chg="addSp delSp modSp mod">
        <pc:chgData name="김소희" userId="292a1162-0793-4577-a94d-2dae0dfa5995" providerId="ADAL" clId="{1F85BD2F-47E3-469F-ADAA-BC597B9A2446}" dt="2022-06-13T09:15:55.772" v="58" actId="1076"/>
        <pc:sldMkLst>
          <pc:docMk/>
          <pc:sldMk cId="2446456825" sldId="257"/>
        </pc:sldMkLst>
        <pc:spChg chg="mod">
          <ac:chgData name="김소희" userId="292a1162-0793-4577-a94d-2dae0dfa5995" providerId="ADAL" clId="{1F85BD2F-47E3-469F-ADAA-BC597B9A2446}" dt="2022-06-13T09:15:55.772" v="58" actId="1076"/>
          <ac:spMkLst>
            <pc:docMk/>
            <pc:sldMk cId="2446456825" sldId="257"/>
            <ac:spMk id="2" creationId="{723FC6EC-1D9F-BD09-E693-16663270BA0C}"/>
          </ac:spMkLst>
        </pc:spChg>
        <pc:spChg chg="mod">
          <ac:chgData name="김소희" userId="292a1162-0793-4577-a94d-2dae0dfa5995" providerId="ADAL" clId="{1F85BD2F-47E3-469F-ADAA-BC597B9A2446}" dt="2022-06-13T09:15:53.896" v="57" actId="1076"/>
          <ac:spMkLst>
            <pc:docMk/>
            <pc:sldMk cId="2446456825" sldId="257"/>
            <ac:spMk id="4" creationId="{5018797D-7F82-F771-AFE9-6BC2D758F841}"/>
          </ac:spMkLst>
        </pc:spChg>
        <pc:spChg chg="add del mod">
          <ac:chgData name="김소희" userId="292a1162-0793-4577-a94d-2dae0dfa5995" providerId="ADAL" clId="{1F85BD2F-47E3-469F-ADAA-BC597B9A2446}" dt="2022-06-13T09:15:39.776" v="52" actId="478"/>
          <ac:spMkLst>
            <pc:docMk/>
            <pc:sldMk cId="2446456825" sldId="257"/>
            <ac:spMk id="5" creationId="{FE97FEE4-DB64-C497-31B0-53E3A0ECA477}"/>
          </ac:spMkLst>
        </pc:spChg>
      </pc:sldChg>
      <pc:sldChg chg="addSp delSp modSp mod modNotesTx">
        <pc:chgData name="김소희" userId="292a1162-0793-4577-a94d-2dae0dfa5995" providerId="ADAL" clId="{1F85BD2F-47E3-469F-ADAA-BC597B9A2446}" dt="2022-06-13T09:40:09.953" v="74"/>
        <pc:sldMkLst>
          <pc:docMk/>
          <pc:sldMk cId="3100450580" sldId="259"/>
        </pc:sldMkLst>
        <pc:spChg chg="mod">
          <ac:chgData name="김소희" userId="292a1162-0793-4577-a94d-2dae0dfa5995" providerId="ADAL" clId="{1F85BD2F-47E3-469F-ADAA-BC597B9A2446}" dt="2022-06-13T09:16:13.014" v="61"/>
          <ac:spMkLst>
            <pc:docMk/>
            <pc:sldMk cId="3100450580" sldId="259"/>
            <ac:spMk id="9" creationId="{05596BCF-D308-A29D-49E5-1678F5F8F27E}"/>
          </ac:spMkLst>
        </pc:spChg>
        <pc:spChg chg="del">
          <ac:chgData name="김소희" userId="292a1162-0793-4577-a94d-2dae0dfa5995" providerId="ADAL" clId="{1F85BD2F-47E3-469F-ADAA-BC597B9A2446}" dt="2022-06-13T09:28:42.012" v="68" actId="478"/>
          <ac:spMkLst>
            <pc:docMk/>
            <pc:sldMk cId="3100450580" sldId="259"/>
            <ac:spMk id="12" creationId="{FD27C1CD-9F31-25AB-CF79-C071770ECD7C}"/>
          </ac:spMkLst>
        </pc:spChg>
        <pc:spChg chg="del">
          <ac:chgData name="김소희" userId="292a1162-0793-4577-a94d-2dae0dfa5995" providerId="ADAL" clId="{1F85BD2F-47E3-469F-ADAA-BC597B9A2446}" dt="2022-06-13T09:28:42.012" v="68" actId="478"/>
          <ac:spMkLst>
            <pc:docMk/>
            <pc:sldMk cId="3100450580" sldId="259"/>
            <ac:spMk id="15" creationId="{BC70EB06-062B-F384-6999-EBF53C0D916E}"/>
          </ac:spMkLst>
        </pc:spChg>
        <pc:spChg chg="del">
          <ac:chgData name="김소희" userId="292a1162-0793-4577-a94d-2dae0dfa5995" providerId="ADAL" clId="{1F85BD2F-47E3-469F-ADAA-BC597B9A2446}" dt="2022-06-13T09:28:42.012" v="68" actId="478"/>
          <ac:spMkLst>
            <pc:docMk/>
            <pc:sldMk cId="3100450580" sldId="259"/>
            <ac:spMk id="16" creationId="{FD7D4674-EE65-4617-5BF5-7C4D5D0E2973}"/>
          </ac:spMkLst>
        </pc:spChg>
        <pc:picChg chg="add mod">
          <ac:chgData name="김소희" userId="292a1162-0793-4577-a94d-2dae0dfa5995" providerId="ADAL" clId="{1F85BD2F-47E3-469F-ADAA-BC597B9A2446}" dt="2022-06-13T09:28:47.205" v="73" actId="1076"/>
          <ac:picMkLst>
            <pc:docMk/>
            <pc:sldMk cId="3100450580" sldId="259"/>
            <ac:picMk id="13" creationId="{076F8C78-6712-D156-5E91-03D660EE384C}"/>
          </ac:picMkLst>
        </pc:picChg>
        <pc:picChg chg="del">
          <ac:chgData name="김소희" userId="292a1162-0793-4577-a94d-2dae0dfa5995" providerId="ADAL" clId="{1F85BD2F-47E3-469F-ADAA-BC597B9A2446}" dt="2022-06-13T09:28:42.012" v="68" actId="478"/>
          <ac:picMkLst>
            <pc:docMk/>
            <pc:sldMk cId="3100450580" sldId="259"/>
            <ac:picMk id="1028" creationId="{DDA27E61-827D-73E9-3260-9DCCEB5FEDAF}"/>
          </ac:picMkLst>
        </pc:picChg>
      </pc:sldChg>
      <pc:sldChg chg="addSp delSp">
        <pc:chgData name="김소희" userId="292a1162-0793-4577-a94d-2dae0dfa5995" providerId="ADAL" clId="{1F85BD2F-47E3-469F-ADAA-BC597B9A2446}" dt="2022-06-13T09:28:32.316" v="66" actId="21"/>
        <pc:sldMkLst>
          <pc:docMk/>
          <pc:sldMk cId="2415365314" sldId="265"/>
        </pc:sldMkLst>
        <pc:picChg chg="add del">
          <ac:chgData name="김소희" userId="292a1162-0793-4577-a94d-2dae0dfa5995" providerId="ADAL" clId="{1F85BD2F-47E3-469F-ADAA-BC597B9A2446}" dt="2022-06-13T09:28:32.316" v="66" actId="21"/>
          <ac:picMkLst>
            <pc:docMk/>
            <pc:sldMk cId="2415365314" sldId="265"/>
            <ac:picMk id="8" creationId="{E1D058B5-3FFC-D5D4-C800-DA141947378A}"/>
          </ac:picMkLst>
        </pc:picChg>
      </pc:sldChg>
      <pc:sldChg chg="modNotesTx">
        <pc:chgData name="김소희" userId="292a1162-0793-4577-a94d-2dae0dfa5995" providerId="ADAL" clId="{1F85BD2F-47E3-469F-ADAA-BC597B9A2446}" dt="2022-06-13T09:55:03.980" v="75"/>
        <pc:sldMkLst>
          <pc:docMk/>
          <pc:sldMk cId="2982041705" sldId="274"/>
        </pc:sldMkLst>
      </pc:sldChg>
      <pc:sldChg chg="add">
        <pc:chgData name="김소희" userId="292a1162-0793-4577-a94d-2dae0dfa5995" providerId="ADAL" clId="{1F85BD2F-47E3-469F-ADAA-BC597B9A2446}" dt="2022-06-13T09:28:35.825" v="67" actId="2890"/>
        <pc:sldMkLst>
          <pc:docMk/>
          <pc:sldMk cId="1807584217"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0753D-4255-4F67-8624-D27DCC176E29}" type="datetimeFigureOut">
              <a:rPr lang="ko-KR" altLang="en-US" smtClean="0"/>
              <a:t>2022-12-05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8A766-A592-4BF4-A657-E3D8A2CA772B}" type="slidenum">
              <a:rPr lang="ko-KR" altLang="en-US" smtClean="0"/>
              <a:t>‹#›</a:t>
            </a:fld>
            <a:endParaRPr lang="ko-KR" altLang="en-US"/>
          </a:p>
        </p:txBody>
      </p:sp>
    </p:spTree>
    <p:extLst>
      <p:ext uri="{BB962C8B-B14F-4D97-AF65-F5344CB8AC3E}">
        <p14:creationId xmlns:p14="http://schemas.microsoft.com/office/powerpoint/2010/main" val="158415523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imsim231.tistory.com/93#L-%-C%--L-%--Regularization%--%EC%B-%A-%EC%-D%B-"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Estimating depth and object motion in 3D given a monocular video stream is an ill-posed problem, and generally heavily relies on prior knowledge. The latter is readily provided by deep networks, that can learn the priors through training on large collections of data.</a:t>
            </a:r>
          </a:p>
          <a:p>
            <a:r>
              <a:rPr lang="en-US" altLang="ko-KR" dirty="0"/>
              <a:t>~~, due to the virtually unlimited abundance of unlabeled video data. </a:t>
            </a:r>
          </a:p>
          <a:p>
            <a:endParaRPr lang="en-US" altLang="ko-KR" dirty="0"/>
          </a:p>
          <a:p>
            <a:endParaRPr lang="en-US" altLang="ko-KR" dirty="0"/>
          </a:p>
          <a:p>
            <a:endParaRPr lang="en-US" altLang="ko-KR" dirty="0"/>
          </a:p>
          <a:p>
            <a:r>
              <a:rPr lang="en-US" altLang="ko-KR" dirty="0"/>
              <a:t>Occlusions : </a:t>
            </a:r>
            <a:r>
              <a:rPr lang="ko-KR" altLang="en-US" dirty="0"/>
              <a:t>영상 폐색 영역</a:t>
            </a:r>
            <a:r>
              <a:rPr lang="en-US" altLang="ko-KR" dirty="0"/>
              <a:t>. </a:t>
            </a:r>
            <a:r>
              <a:rPr lang="ko-KR" altLang="en-US" dirty="0"/>
              <a:t>가려지는 부분</a:t>
            </a:r>
            <a:endParaRPr lang="en-US" altLang="ko-KR"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2</a:t>
            </a:fld>
            <a:endParaRPr lang="ko-KR" altLang="en-US"/>
          </a:p>
        </p:txBody>
      </p:sp>
    </p:spTree>
    <p:extLst>
      <p:ext uri="{BB962C8B-B14F-4D97-AF65-F5344CB8AC3E}">
        <p14:creationId xmlns:p14="http://schemas.microsoft.com/office/powerpoint/2010/main" val="37916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KITTI [17] dataset is collected in urban environments and is a popular benchmark for depth and ego-motion estimation. . It is accompanied with LiDAR data, which is used for evaluation only</a:t>
            </a:r>
          </a:p>
          <a:p>
            <a:endParaRPr lang="en-US" altLang="ko-KR" dirty="0"/>
          </a:p>
          <a:p>
            <a:r>
              <a:rPr lang="en-US" altLang="ko-KR" dirty="0"/>
              <a:t>The Waymo Open Dataset [16] is currently one of the largest and most diverse publicly released autonomous driving datasets. Its scenes are not only dynamic but also comprise nighttime driving and diverse weather conditions.</a:t>
            </a:r>
          </a:p>
          <a:p>
            <a:r>
              <a:rPr lang="en-US" altLang="ko-KR" b="1" dirty="0"/>
              <a:t>Their approach outperforms prior work, even though it does not require masks (top portion). With masks, it performs even better (bottom). </a:t>
            </a:r>
            <a:endParaRPr lang="ko-KR" altLang="en-US" b="1"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11</a:t>
            </a:fld>
            <a:endParaRPr lang="ko-KR" altLang="en-US"/>
          </a:p>
        </p:txBody>
      </p:sp>
    </p:spTree>
    <p:extLst>
      <p:ext uri="{BB962C8B-B14F-4D97-AF65-F5344CB8AC3E}">
        <p14:creationId xmlns:p14="http://schemas.microsoft.com/office/powerpoint/2010/main" val="164213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12</a:t>
            </a:fld>
            <a:endParaRPr lang="ko-KR" altLang="en-US"/>
          </a:p>
        </p:txBody>
      </p:sp>
    </p:spTree>
    <p:extLst>
      <p:ext uri="{BB962C8B-B14F-4D97-AF65-F5344CB8AC3E}">
        <p14:creationId xmlns:p14="http://schemas.microsoft.com/office/powerpoint/2010/main" val="817046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paper presents a novel unsupervised method for depth learning in highly dynamic scenes, which jointly solves for 3D motion maps and depth maps. </a:t>
            </a:r>
          </a:p>
          <a:p>
            <a:r>
              <a:rPr lang="en-US" altLang="ko-KR" dirty="0"/>
              <a:t>Our model can be trained on unlabeled monocular videos without requiring any auxiliary semantic information. </a:t>
            </a:r>
          </a:p>
          <a:p>
            <a:r>
              <a:rPr lang="en-US" altLang="ko-KR" dirty="0"/>
              <a:t>Our method is conceptually very simple, as we use end-to-end differentiable losses that encourage photometric consistency, motion smoothness, and motion sparsity. </a:t>
            </a:r>
          </a:p>
          <a:p>
            <a:endParaRPr lang="en-US" altLang="ko-KR" dirty="0"/>
          </a:p>
          <a:p>
            <a:r>
              <a:rPr lang="en-US" altLang="ko-KR" dirty="0"/>
              <a:t>The main limitation is that object rotation and deformation is not explicitly handled, and that camera movement needs to be present to receive learning signals. </a:t>
            </a:r>
          </a:p>
          <a:p>
            <a:r>
              <a:rPr lang="en-US" altLang="ko-KR" strike="sngStrike" dirty="0"/>
              <a:t>We demonstrate the efficacy of the proposed approach on Cityscapes, KITTI, the Waymo Open Dataset, and YouTube data. For datasets rich in dynamic scenes, we outperform prior depth estimation benchmarks, including ones that utilize semantic cues.</a:t>
            </a:r>
            <a:endParaRPr lang="ko-KR" altLang="en-US" strike="sngStrike"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13</a:t>
            </a:fld>
            <a:endParaRPr lang="ko-KR" altLang="en-US"/>
          </a:p>
        </p:txBody>
      </p:sp>
    </p:spTree>
    <p:extLst>
      <p:ext uri="{BB962C8B-B14F-4D97-AF65-F5344CB8AC3E}">
        <p14:creationId xmlns:p14="http://schemas.microsoft.com/office/powerpoint/2010/main" val="3863661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14</a:t>
            </a:fld>
            <a:endParaRPr lang="ko-KR" altLang="en-US"/>
          </a:p>
        </p:txBody>
      </p:sp>
    </p:spTree>
    <p:extLst>
      <p:ext uri="{BB962C8B-B14F-4D97-AF65-F5344CB8AC3E}">
        <p14:creationId xmlns:p14="http://schemas.microsoft.com/office/powerpoint/2010/main" val="197575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group smoothness loss Lg1 on </a:t>
            </a:r>
            <a:r>
              <a:rPr lang="en-US" altLang="ko-KR" dirty="0" err="1"/>
              <a:t>T_obj</a:t>
            </a:r>
            <a:r>
              <a:rPr lang="en-US" altLang="ko-KR" dirty="0"/>
              <a:t>(u, v) minimizes changes within the moving areas, encouraging the motion map to be nearly constant throughout a moving object. This is done in anticipation that moving objects are mostly rigid. </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15</a:t>
            </a:fld>
            <a:endParaRPr lang="ko-KR" altLang="en-US"/>
          </a:p>
        </p:txBody>
      </p:sp>
    </p:spTree>
    <p:extLst>
      <p:ext uri="{BB962C8B-B14F-4D97-AF65-F5344CB8AC3E}">
        <p14:creationId xmlns:p14="http://schemas.microsoft.com/office/powerpoint/2010/main" val="342416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16</a:t>
            </a:fld>
            <a:endParaRPr lang="ko-KR" altLang="en-US"/>
          </a:p>
        </p:txBody>
      </p:sp>
    </p:spTree>
    <p:extLst>
      <p:ext uri="{BB962C8B-B14F-4D97-AF65-F5344CB8AC3E}">
        <p14:creationId xmlns:p14="http://schemas.microsoft.com/office/powerpoint/2010/main" val="668993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17</a:t>
            </a:fld>
            <a:endParaRPr lang="ko-KR" altLang="en-US"/>
          </a:p>
        </p:txBody>
      </p:sp>
    </p:spTree>
    <p:extLst>
      <p:ext uri="{BB962C8B-B14F-4D97-AF65-F5344CB8AC3E}">
        <p14:creationId xmlns:p14="http://schemas.microsoft.com/office/powerpoint/2010/main" val="225857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main contribution of this paper is a method for learning jointly depth, ego-motion and a dense object motion map in 3D from monocular video only</a:t>
            </a:r>
          </a:p>
          <a:p>
            <a:r>
              <a:rPr lang="en-US" altLang="ko-KR" dirty="0"/>
              <a:t>A key contribution of paper is a novel regularization method for the residual translation fields</a:t>
            </a:r>
          </a:p>
          <a:p>
            <a:r>
              <a:rPr lang="en-US" altLang="ko-KR" dirty="0"/>
              <a:t>In our method, a deep network predicts a dense 3D translation field (from a pair of frames).</a:t>
            </a:r>
          </a:p>
          <a:p>
            <a:r>
              <a:rPr lang="en-US" altLang="ko-KR" dirty="0"/>
              <a:t>The translation field can be decomposed to the sum of background translation relative to the camera (due to ego-motion), which is constant, and an object translation field, which accounts for the motion of every point in the field of view relative to the scene</a:t>
            </a:r>
          </a:p>
          <a:p>
            <a:r>
              <a:rPr lang="en-US" altLang="ko-KR" dirty="0"/>
              <a:t>Another network predicts depth for each pixel (from each frame separately), totaling four predicted quantities per pixel. </a:t>
            </a:r>
          </a:p>
          <a:p>
            <a:endParaRPr lang="en-US" altLang="ko-KR" dirty="0"/>
          </a:p>
          <a:p>
            <a:r>
              <a:rPr lang="en-US" altLang="ko-KR" dirty="0"/>
              <a:t>Figure 1 illustrates the depth and translation fields. </a:t>
            </a:r>
          </a:p>
          <a:p>
            <a:r>
              <a:rPr lang="en-US" altLang="ko-KR" dirty="0"/>
              <a:t>At inference time, depth is obtained from a single frame, whereas camera motion and the object translation field are obtained from a pair of frames.</a:t>
            </a:r>
          </a:p>
          <a:p>
            <a:endParaRPr lang="en-US" altLang="ko-KR" dirty="0"/>
          </a:p>
          <a:p>
            <a:r>
              <a:rPr lang="en-US" altLang="ko-KR" dirty="0"/>
              <a:t>Since they aim to only use a monocular video for supervision, this problem requires significant amounts of regularization</a:t>
            </a:r>
          </a:p>
          <a:p>
            <a:r>
              <a:rPr lang="en-US" altLang="ko-KR" dirty="0"/>
              <a:t>they aim to strike the right balance between regularizing sufficiently, while at the same time preserving the ability to model diverse and complex motion patterns in highly dynamic scenes.</a:t>
            </a:r>
          </a:p>
          <a:p>
            <a:r>
              <a:rPr lang="en-US" altLang="ko-KR" dirty="0"/>
              <a:t>They achieve this by utilizing two observations about the nature of residual translation fields: (1) They are sparse, since typically most of the pixels in a frame belong to the background or static objects, and (2) They tend to be constant throughout a rigid moving object in 3D space. </a:t>
            </a:r>
          </a:p>
          <a:p>
            <a:endParaRPr lang="en-US" altLang="ko-KR" dirty="0"/>
          </a:p>
          <a:p>
            <a:endParaRPr lang="en-US" altLang="ko-KR" dirty="0"/>
          </a:p>
          <a:p>
            <a:r>
              <a:rPr lang="en-US" altLang="ko-KR" dirty="0"/>
              <a:t>Regularization – </a:t>
            </a:r>
            <a:r>
              <a:rPr lang="ko-KR" altLang="en-US" dirty="0"/>
              <a:t>가중치 규제</a:t>
            </a:r>
            <a:endParaRPr lang="en-US" altLang="ko-KR" dirty="0"/>
          </a:p>
          <a:p>
            <a:r>
              <a:rPr lang="en-US" altLang="ko-KR" b="0" i="0" dirty="0">
                <a:effectLst/>
                <a:latin typeface="Noto Sans KR"/>
              </a:rPr>
              <a:t>regularization</a:t>
            </a:r>
            <a:r>
              <a:rPr lang="ko-KR" altLang="en-US" b="0" i="0" dirty="0">
                <a:effectLst/>
                <a:latin typeface="Noto Sans KR"/>
              </a:rPr>
              <a:t>을 하는 것</a:t>
            </a:r>
            <a:r>
              <a:rPr lang="en-US" altLang="ko-KR" b="0" i="0" dirty="0">
                <a:effectLst/>
                <a:latin typeface="Noto Sans KR"/>
              </a:rPr>
              <a:t>, </a:t>
            </a:r>
            <a:r>
              <a:rPr lang="ko-KR" altLang="en-US" b="0" i="0" dirty="0">
                <a:effectLst/>
                <a:latin typeface="Noto Sans KR"/>
              </a:rPr>
              <a:t>즉 </a:t>
            </a:r>
            <a:r>
              <a:rPr lang="en-US" altLang="ko-KR" b="0" i="0" dirty="0">
                <a:effectLst/>
                <a:latin typeface="Noto Sans KR"/>
              </a:rPr>
              <a:t>W</a:t>
            </a:r>
            <a:r>
              <a:rPr lang="ko-KR" altLang="en-US" b="0" i="0" dirty="0">
                <a:effectLst/>
                <a:latin typeface="Noto Sans KR"/>
              </a:rPr>
              <a:t>가 작아지도록 학습을 한다는 것의 의미는 </a:t>
            </a:r>
            <a:r>
              <a:rPr lang="en-US" altLang="ko-KR" b="0" i="0" dirty="0">
                <a:effectLst/>
                <a:latin typeface="Noto Sans KR"/>
              </a:rPr>
              <a:t>local noise</a:t>
            </a:r>
            <a:r>
              <a:rPr lang="ko-KR" altLang="en-US" b="0" i="0" dirty="0">
                <a:effectLst/>
                <a:latin typeface="Noto Sans KR"/>
              </a:rPr>
              <a:t>가 학습에 큰 영향을 끼치지 않는다는 것을 의미하며</a:t>
            </a:r>
            <a:r>
              <a:rPr lang="en-US" altLang="ko-KR" b="0" i="0" dirty="0">
                <a:effectLst/>
                <a:latin typeface="Noto Sans KR"/>
              </a:rPr>
              <a:t>, outlier(</a:t>
            </a:r>
            <a:r>
              <a:rPr lang="ko-KR" altLang="en-US" b="0" i="0" dirty="0">
                <a:effectLst/>
                <a:latin typeface="Noto Sans KR"/>
              </a:rPr>
              <a:t>특이점</a:t>
            </a:r>
            <a:r>
              <a:rPr lang="en-US" altLang="ko-KR" b="0" i="0" dirty="0">
                <a:effectLst/>
                <a:latin typeface="Noto Sans KR"/>
              </a:rPr>
              <a:t>)</a:t>
            </a:r>
            <a:r>
              <a:rPr lang="ko-KR" altLang="en-US" b="0" i="0" dirty="0">
                <a:effectLst/>
                <a:latin typeface="Noto Sans KR"/>
              </a:rPr>
              <a:t>의 영향을 적게 받도록 하고 싶은 것이다</a:t>
            </a:r>
            <a:r>
              <a:rPr lang="en-US" altLang="ko-KR" b="0" i="0" dirty="0">
                <a:effectLst/>
                <a:latin typeface="Noto Sans KR"/>
              </a:rPr>
              <a:t>. </a:t>
            </a:r>
            <a:r>
              <a:rPr lang="ko-KR" altLang="en-US" b="0" i="0" dirty="0">
                <a:effectLst/>
                <a:latin typeface="Noto Sans KR"/>
              </a:rPr>
              <a:t>결과적으로 일반화에 적합한 특성을 갖게 만드는 것이라 볼 수 있다</a:t>
            </a:r>
            <a:r>
              <a:rPr lang="en-US" altLang="ko-KR" b="0" i="0" dirty="0">
                <a:effectLst/>
                <a:latin typeface="Noto Sans KR"/>
              </a:rPr>
              <a:t>.</a:t>
            </a:r>
          </a:p>
          <a:p>
            <a:endParaRPr lang="en-US" altLang="ko-KR" b="0" i="0" dirty="0">
              <a:effectLst/>
              <a:latin typeface="Noto Sans KR"/>
            </a:endParaRPr>
          </a:p>
          <a:p>
            <a:pPr algn="l" latinLnBrk="1"/>
            <a:r>
              <a:rPr lang="en-US" altLang="ko-KR" b="0" i="0" u="none" strike="noStrike" dirty="0">
                <a:solidFill>
                  <a:srgbClr val="0563C1"/>
                </a:solidFill>
                <a:effectLst/>
                <a:latin typeface="+mj-lt"/>
                <a:hlinkClick r:id="rId3">
                  <a:extLst>
                    <a:ext uri="{A12FA001-AC4F-418D-AE19-62706E023703}">
                      <ahyp:hlinkClr xmlns:ahyp="http://schemas.microsoft.com/office/drawing/2018/hyperlinkcolor" val="tx"/>
                    </a:ext>
                  </a:extLst>
                </a:hlinkClick>
              </a:rPr>
              <a:t>L1, L2 Regularization </a:t>
            </a:r>
            <a:r>
              <a:rPr lang="ko-KR" altLang="en-US" b="0" i="0" u="none" strike="noStrike" dirty="0">
                <a:solidFill>
                  <a:schemeClr val="tx1"/>
                </a:solidFill>
                <a:effectLst/>
                <a:latin typeface="+mj-lt"/>
                <a:hlinkClick r:id="rId3">
                  <a:extLst>
                    <a:ext uri="{A12FA001-AC4F-418D-AE19-62706E023703}">
                      <ahyp:hlinkClr xmlns:ahyp="http://schemas.microsoft.com/office/drawing/2018/hyperlinkcolor" val="tx"/>
                    </a:ext>
                  </a:extLst>
                </a:hlinkClick>
              </a:rPr>
              <a:t>차이</a:t>
            </a:r>
            <a:endParaRPr lang="ko-KR" altLang="en-US" b="0" i="0" u="none" dirty="0">
              <a:solidFill>
                <a:schemeClr val="tx1"/>
              </a:solidFill>
              <a:effectLst/>
              <a:latin typeface="+mj-lt"/>
            </a:endParaRPr>
          </a:p>
          <a:p>
            <a:pPr algn="l" latinLnBrk="1">
              <a:buFont typeface="Arial" panose="020B0604020202020204" pitchFamily="34" charset="0"/>
              <a:buNone/>
            </a:pPr>
            <a:r>
              <a:rPr lang="en-US" altLang="ko-KR" b="0" i="0" dirty="0">
                <a:effectLst/>
                <a:latin typeface="Noto Sans KR"/>
              </a:rPr>
              <a:t>- L1 : L1</a:t>
            </a:r>
            <a:r>
              <a:rPr lang="ko-KR" altLang="en-US" b="0" i="0" dirty="0">
                <a:effectLst/>
                <a:latin typeface="Noto Sans KR"/>
              </a:rPr>
              <a:t>은 통상적으로 상수 값을 빼주도록 되어 있기 때문에 특정 </a:t>
            </a:r>
            <a:r>
              <a:rPr lang="en-US" altLang="ko-KR" b="0" i="0" dirty="0">
                <a:effectLst/>
                <a:latin typeface="Noto Sans KR"/>
              </a:rPr>
              <a:t>weight</a:t>
            </a:r>
            <a:r>
              <a:rPr lang="ko-KR" altLang="en-US" b="0" i="0" dirty="0">
                <a:effectLst/>
                <a:latin typeface="Noto Sans KR"/>
              </a:rPr>
              <a:t>들은 </a:t>
            </a:r>
            <a:r>
              <a:rPr lang="en-US" altLang="ko-KR" b="0" i="0" dirty="0">
                <a:effectLst/>
                <a:latin typeface="Noto Sans KR"/>
              </a:rPr>
              <a:t>0</a:t>
            </a:r>
            <a:r>
              <a:rPr lang="ko-KR" altLang="en-US" b="0" i="0" dirty="0">
                <a:effectLst/>
                <a:latin typeface="Noto Sans KR"/>
              </a:rPr>
              <a:t>으로 수렴하게 돼서 몇 개의 중요한 가중치들만 남게 된다</a:t>
            </a:r>
            <a:r>
              <a:rPr lang="en-US" altLang="ko-KR" b="0" i="0" dirty="0">
                <a:effectLst/>
                <a:latin typeface="Noto Sans KR"/>
              </a:rPr>
              <a:t>. </a:t>
            </a:r>
            <a:r>
              <a:rPr lang="ko-KR" altLang="en-US" b="0" i="0" dirty="0">
                <a:effectLst/>
                <a:latin typeface="Noto Sans KR"/>
              </a:rPr>
              <a:t>그러므로 몇 개의 의미 있는 값을 끄집어내고 싶은 경우에는 </a:t>
            </a:r>
            <a:r>
              <a:rPr lang="en-US" altLang="ko-KR" b="0" i="0" dirty="0">
                <a:effectLst/>
                <a:latin typeface="Noto Sans KR"/>
              </a:rPr>
              <a:t>L1</a:t>
            </a:r>
            <a:r>
              <a:rPr lang="ko-KR" altLang="en-US" b="0" i="0" dirty="0">
                <a:effectLst/>
                <a:latin typeface="Noto Sans KR"/>
              </a:rPr>
              <a:t>이 효과적이기 때문에 </a:t>
            </a:r>
            <a:r>
              <a:rPr lang="en-US" altLang="ko-KR" b="0" i="0" dirty="0">
                <a:effectLst/>
                <a:latin typeface="Noto Sans KR"/>
              </a:rPr>
              <a:t>sparse model</a:t>
            </a:r>
            <a:r>
              <a:rPr lang="ko-KR" altLang="en-US" b="0" i="0" dirty="0">
                <a:effectLst/>
                <a:latin typeface="Noto Sans KR"/>
              </a:rPr>
              <a:t>에 적합하다</a:t>
            </a:r>
            <a:r>
              <a:rPr lang="en-US" altLang="ko-KR" b="0" i="0" dirty="0">
                <a:effectLst/>
                <a:latin typeface="Noto Sans KR"/>
              </a:rPr>
              <a:t>. </a:t>
            </a:r>
            <a:r>
              <a:rPr lang="ko-KR" altLang="en-US" b="0" i="0" dirty="0">
                <a:effectLst/>
                <a:latin typeface="Noto Sans KR"/>
              </a:rPr>
              <a:t>단 미분이 불가능한 점이 있기 때문에 </a:t>
            </a:r>
            <a:r>
              <a:rPr lang="en-US" altLang="ko-KR" b="0" i="0" dirty="0">
                <a:effectLst/>
                <a:latin typeface="Noto Sans KR"/>
              </a:rPr>
              <a:t>gradient-based learning</a:t>
            </a:r>
            <a:r>
              <a:rPr lang="ko-KR" altLang="en-US" b="0" i="0" dirty="0">
                <a:effectLst/>
                <a:latin typeface="Noto Sans KR"/>
              </a:rPr>
              <a:t>에 적용시에는 주의가 필요하다</a:t>
            </a:r>
            <a:r>
              <a:rPr lang="en-US" altLang="ko-KR" b="0" i="0" dirty="0">
                <a:effectLst/>
                <a:latin typeface="Noto Sans KR"/>
              </a:rPr>
              <a:t>.</a:t>
            </a:r>
          </a:p>
          <a:p>
            <a:pPr algn="l" latinLnBrk="1">
              <a:buFont typeface="Arial" panose="020B0604020202020204" pitchFamily="34" charset="0"/>
              <a:buNone/>
            </a:pPr>
            <a:r>
              <a:rPr lang="en-US" altLang="ko-KR" b="0" i="0" dirty="0">
                <a:effectLst/>
                <a:latin typeface="Noto Sans KR"/>
              </a:rPr>
              <a:t>- L2 : L2</a:t>
            </a:r>
            <a:r>
              <a:rPr lang="ko-KR" altLang="en-US" b="0" i="0" dirty="0">
                <a:effectLst/>
                <a:latin typeface="Noto Sans KR"/>
              </a:rPr>
              <a:t>는 </a:t>
            </a:r>
            <a:r>
              <a:rPr lang="en-US" altLang="ko-KR" b="0" i="0" dirty="0">
                <a:effectLst/>
                <a:latin typeface="Noto Sans KR"/>
              </a:rPr>
              <a:t>outlier</a:t>
            </a:r>
            <a:r>
              <a:rPr lang="ko-KR" altLang="en-US" b="0" i="0" dirty="0">
                <a:effectLst/>
                <a:latin typeface="Noto Sans KR"/>
              </a:rPr>
              <a:t>에 대해선 </a:t>
            </a:r>
            <a:r>
              <a:rPr lang="en-US" altLang="ko-KR" b="0" i="0" dirty="0">
                <a:effectLst/>
                <a:latin typeface="Noto Sans KR"/>
              </a:rPr>
              <a:t>L1</a:t>
            </a:r>
            <a:r>
              <a:rPr lang="ko-KR" altLang="en-US" b="0" i="0" dirty="0">
                <a:effectLst/>
                <a:latin typeface="Noto Sans KR"/>
              </a:rPr>
              <a:t>보다 덜 </a:t>
            </a:r>
            <a:r>
              <a:rPr lang="en-US" altLang="ko-KR" b="0" i="0" dirty="0">
                <a:effectLst/>
                <a:latin typeface="Noto Sans KR"/>
              </a:rPr>
              <a:t>Robust(</a:t>
            </a:r>
            <a:r>
              <a:rPr lang="ko-KR" altLang="en-US" b="0" i="0" dirty="0">
                <a:effectLst/>
                <a:latin typeface="Noto Sans KR"/>
              </a:rPr>
              <a:t>둔감</a:t>
            </a:r>
            <a:r>
              <a:rPr lang="en-US" altLang="ko-KR" b="0" i="0" dirty="0">
                <a:effectLst/>
                <a:latin typeface="Noto Sans KR"/>
              </a:rPr>
              <a:t>)</a:t>
            </a:r>
            <a:r>
              <a:rPr lang="ko-KR" altLang="en-US" b="0" i="0" dirty="0">
                <a:effectLst/>
                <a:latin typeface="Noto Sans KR"/>
              </a:rPr>
              <a:t>하다</a:t>
            </a:r>
            <a:r>
              <a:rPr lang="en-US" altLang="ko-KR" b="0" i="0" dirty="0">
                <a:effectLst/>
                <a:latin typeface="Noto Sans KR"/>
              </a:rPr>
              <a:t>. </a:t>
            </a:r>
            <a:r>
              <a:rPr lang="ko-KR" altLang="en-US" b="0" i="0" dirty="0">
                <a:effectLst/>
                <a:latin typeface="Noto Sans KR"/>
              </a:rPr>
              <a:t>따라서 </a:t>
            </a:r>
            <a:r>
              <a:rPr lang="en-US" altLang="ko-KR" b="0" i="0" dirty="0">
                <a:effectLst/>
                <a:latin typeface="Noto Sans KR"/>
              </a:rPr>
              <a:t>Outlier</a:t>
            </a:r>
            <a:r>
              <a:rPr lang="ko-KR" altLang="en-US" b="0" i="0" dirty="0">
                <a:effectLst/>
                <a:latin typeface="Noto Sans KR"/>
              </a:rPr>
              <a:t>에 대해 신경을 써야하는 경우에 사용한다</a:t>
            </a:r>
            <a:r>
              <a:rPr lang="en-US" altLang="ko-KR" b="0" i="0" dirty="0">
                <a:effectLst/>
                <a:latin typeface="Noto Sans KR"/>
              </a:rPr>
              <a:t>.</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3</a:t>
            </a:fld>
            <a:endParaRPr lang="ko-KR" altLang="en-US"/>
          </a:p>
        </p:txBody>
      </p:sp>
    </p:spTree>
    <p:extLst>
      <p:ext uri="{BB962C8B-B14F-4D97-AF65-F5344CB8AC3E}">
        <p14:creationId xmlns:p14="http://schemas.microsoft.com/office/powerpoint/2010/main" val="1194218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evaluate the performance of the method on four challenging datasets with dynamic scenes.</a:t>
            </a:r>
          </a:p>
          <a:p>
            <a:r>
              <a:rPr lang="en-US" altLang="ko-KR" dirty="0"/>
              <a:t>Our work provides a more general way of performing unsupervised depth learning in dynamic scenes; </a:t>
            </a:r>
          </a:p>
          <a:p>
            <a:r>
              <a:rPr lang="en-US" altLang="ko-KR" dirty="0"/>
              <a:t>unlike previous work, we do not need to segment out objects in order to estimate their motion, nor do we assume stereo data. </a:t>
            </a:r>
          </a:p>
          <a:p>
            <a:r>
              <a:rPr lang="en-US" altLang="ko-KR" dirty="0"/>
              <a:t>Unlike prior work that uses residual optical flow to reason about moving objects and occlusions, their method directly regularizes motion in 3D, which turns out to lead to better depth prediction accuracy</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4</a:t>
            </a:fld>
            <a:endParaRPr lang="ko-KR" altLang="en-US"/>
          </a:p>
        </p:txBody>
      </p:sp>
    </p:spTree>
    <p:extLst>
      <p:ext uri="{BB962C8B-B14F-4D97-AF65-F5344CB8AC3E}">
        <p14:creationId xmlns:p14="http://schemas.microsoft.com/office/powerpoint/2010/main" val="2224148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In our approach, depth, ego-motion, and object motion are learned simultaneously from monocular videos using self-supervision</a:t>
            </a:r>
          </a:p>
          <a:p>
            <a:endParaRPr lang="en-US" altLang="ko-KR" dirty="0"/>
          </a:p>
          <a:p>
            <a:r>
              <a:rPr lang="en-US" altLang="ko-KR" dirty="0"/>
              <a:t>They use pairs of adjacent video frames (</a:t>
            </a:r>
            <a:r>
              <a:rPr lang="en-US" altLang="ko-KR" dirty="0" err="1"/>
              <a:t>Ia</a:t>
            </a:r>
            <a:r>
              <a:rPr lang="en-US" altLang="ko-KR" dirty="0"/>
              <a:t> and </a:t>
            </a:r>
            <a:r>
              <a:rPr lang="en-US" altLang="ko-KR" dirty="0" err="1"/>
              <a:t>Ib</a:t>
            </a:r>
            <a:r>
              <a:rPr lang="en-US" altLang="ko-KR" dirty="0"/>
              <a:t>) as training data</a:t>
            </a:r>
          </a:p>
          <a:p>
            <a:r>
              <a:rPr lang="en-US" altLang="ko-KR" dirty="0"/>
              <a:t>Our depth network predicts a depth map D(u, v) (where u and v are the image coordinates) at the original resolution from a single image, </a:t>
            </a:r>
          </a:p>
          <a:p>
            <a:r>
              <a:rPr lang="en-US" altLang="ko-KR" dirty="0"/>
              <a:t>and we apply it independently on each of the two frames. The two depth maps are concatenated with </a:t>
            </a:r>
            <a:r>
              <a:rPr lang="en-US" altLang="ko-KR" dirty="0" err="1"/>
              <a:t>Ia</a:t>
            </a:r>
            <a:r>
              <a:rPr lang="en-US" altLang="ko-KR" dirty="0"/>
              <a:t> and </a:t>
            </a:r>
            <a:r>
              <a:rPr lang="en-US" altLang="ko-KR" dirty="0" err="1"/>
              <a:t>Ib</a:t>
            </a:r>
            <a:r>
              <a:rPr lang="en-US" altLang="ko-KR" dirty="0"/>
              <a:t> in the channel dimension and are fed into a motion prediction network (Figure 1).</a:t>
            </a:r>
          </a:p>
          <a:p>
            <a:r>
              <a:rPr lang="en-US" altLang="ko-KR" dirty="0"/>
              <a:t>Motion network predicts a 3D translation map </a:t>
            </a:r>
            <a:r>
              <a:rPr lang="en-US" altLang="ko-KR" dirty="0" err="1"/>
              <a:t>Tobj</a:t>
            </a:r>
            <a:r>
              <a:rPr lang="en-US" altLang="ko-KR" dirty="0"/>
              <a:t>(u, v) at the original resolution for the moving objects and a 6D ego-motion vector </a:t>
            </a:r>
            <a:r>
              <a:rPr lang="en-US" altLang="ko-KR" dirty="0" err="1"/>
              <a:t>Mego</a:t>
            </a:r>
            <a:r>
              <a:rPr lang="en-US" altLang="ko-KR" dirty="0"/>
              <a:t>.</a:t>
            </a:r>
          </a:p>
          <a:p>
            <a:r>
              <a:rPr lang="en-US" altLang="ko-KR" dirty="0"/>
              <a:t>The object motion relative to the camera is defined as rotation R followed by a translation </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5</a:t>
            </a:fld>
            <a:endParaRPr lang="ko-KR" altLang="en-US"/>
          </a:p>
        </p:txBody>
      </p:sp>
    </p:spTree>
    <p:extLst>
      <p:ext uri="{BB962C8B-B14F-4D97-AF65-F5344CB8AC3E}">
        <p14:creationId xmlns:p14="http://schemas.microsoft.com/office/powerpoint/2010/main" val="96932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6</a:t>
            </a:fld>
            <a:endParaRPr lang="ko-KR" altLang="en-US"/>
          </a:p>
        </p:txBody>
      </p:sp>
    </p:spTree>
    <p:extLst>
      <p:ext uri="{BB962C8B-B14F-4D97-AF65-F5344CB8AC3E}">
        <p14:creationId xmlns:p14="http://schemas.microsoft.com/office/powerpoint/2010/main" val="120761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group smoothness loss Lg1 on </a:t>
            </a:r>
            <a:r>
              <a:rPr lang="en-US" altLang="ko-KR" dirty="0" err="1"/>
              <a:t>T_obj</a:t>
            </a:r>
            <a:r>
              <a:rPr lang="en-US" altLang="ko-KR" dirty="0"/>
              <a:t>(u, v) minimizes changes within the moving areas, encouraging the motion map to be nearly constant throughout a moving object. This is done in anticipation that moving objects are mostly rigid. </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7</a:t>
            </a:fld>
            <a:endParaRPr lang="ko-KR" altLang="en-US"/>
          </a:p>
        </p:txBody>
      </p:sp>
    </p:spTree>
    <p:extLst>
      <p:ext uri="{BB962C8B-B14F-4D97-AF65-F5344CB8AC3E}">
        <p14:creationId xmlns:p14="http://schemas.microsoft.com/office/powerpoint/2010/main" val="22042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They apply a standard edge-aware smoothness regularization on the disparity maps d(u, v) as described in Godard et al. [27]. </a:t>
            </a:r>
          </a:p>
          <a:p>
            <a:r>
              <a:rPr lang="en-US" altLang="ko-KR" dirty="0"/>
              <a:t>In other words, the regularization is weaker around pixels where color variation is higher: </a:t>
            </a:r>
          </a:p>
          <a:p>
            <a:endParaRPr lang="en-US" altLang="ko-KR" dirty="0"/>
          </a:p>
          <a:p>
            <a:r>
              <a:rPr lang="en-US" altLang="ko-KR" dirty="0"/>
              <a:t>The consistency regularization is the sum of the motion cycle consistency loss </a:t>
            </a:r>
            <a:r>
              <a:rPr lang="en-US" altLang="ko-KR" dirty="0" err="1"/>
              <a:t>Lcyc</a:t>
            </a:r>
            <a:r>
              <a:rPr lang="en-US" altLang="ko-KR" dirty="0"/>
              <a:t> and the occlusion-aware photometric consistency loss </a:t>
            </a:r>
            <a:r>
              <a:rPr lang="en-US" altLang="ko-KR" dirty="0" err="1"/>
              <a:t>Lrgb</a:t>
            </a:r>
            <a:endParaRPr lang="en-US" altLang="ko-KR" dirty="0"/>
          </a:p>
          <a:p>
            <a:r>
              <a:rPr lang="en-US" altLang="ko-KR" dirty="0" err="1"/>
              <a:t>Lcyc</a:t>
            </a:r>
            <a:r>
              <a:rPr lang="en-US" altLang="ko-KR" dirty="0"/>
              <a:t> encourages the forward and backward motion between any pair of frames to be the opposite of each other.</a:t>
            </a:r>
          </a:p>
          <a:p>
            <a:r>
              <a:rPr lang="en-US" altLang="ko-KR" dirty="0" err="1"/>
              <a:t>Lrgb</a:t>
            </a:r>
            <a:r>
              <a:rPr lang="en-US" altLang="ko-KR" dirty="0"/>
              <a:t> encourages photometric consistency of corresponding areas in the two input frames. Similar to prior works, it is a sum of a L1 loss and a SSIM structural similarity loss in the RGB space</a:t>
            </a:r>
          </a:p>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8</a:t>
            </a:fld>
            <a:endParaRPr lang="ko-KR" altLang="en-US"/>
          </a:p>
        </p:txBody>
      </p:sp>
    </p:spTree>
    <p:extLst>
      <p:ext uri="{BB962C8B-B14F-4D97-AF65-F5344CB8AC3E}">
        <p14:creationId xmlns:p14="http://schemas.microsoft.com/office/powerpoint/2010/main" val="3714613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Cityscapes [15] dataset is an urban driving dataset, which is quite challenging for unsupervised monocular depth estimation, because of the prevalence of dynamic scenes.</a:t>
            </a:r>
          </a:p>
          <a:p>
            <a:r>
              <a:rPr lang="en-US" altLang="ko-KR" dirty="0"/>
              <a:t>Red metrics, lower is better / Green metrics, higher is better.</a:t>
            </a:r>
          </a:p>
          <a:p>
            <a:endParaRPr lang="en-US" altLang="ko-KR" dirty="0"/>
          </a:p>
          <a:p>
            <a:r>
              <a:rPr lang="en-US" altLang="ko-KR" dirty="0"/>
              <a:t>‘with mask’ means using a pretrained segmentation model to identify regions of potentially moving objects, </a:t>
            </a:r>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9</a:t>
            </a:fld>
            <a:endParaRPr lang="ko-KR" altLang="en-US"/>
          </a:p>
        </p:txBody>
      </p:sp>
    </p:spTree>
    <p:extLst>
      <p:ext uri="{BB962C8B-B14F-4D97-AF65-F5344CB8AC3E}">
        <p14:creationId xmlns:p14="http://schemas.microsoft.com/office/powerpoint/2010/main" val="1797143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486DED-3510-4133-8C1C-AE1D3AAE843F}" type="slidenum">
              <a:rPr lang="ko-KR" altLang="en-US" smtClean="0"/>
              <a:t>10</a:t>
            </a:fld>
            <a:endParaRPr lang="ko-KR" altLang="en-US"/>
          </a:p>
        </p:txBody>
      </p:sp>
    </p:spTree>
    <p:extLst>
      <p:ext uri="{BB962C8B-B14F-4D97-AF65-F5344CB8AC3E}">
        <p14:creationId xmlns:p14="http://schemas.microsoft.com/office/powerpoint/2010/main" val="1229582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A06931-34E6-7CEC-EF9C-B49A53DD910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1B4313B-51A5-DAD3-5BDF-BA3E270D7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A435E81-E871-689A-F00D-CD1DABE15877}"/>
              </a:ext>
            </a:extLst>
          </p:cNvPr>
          <p:cNvSpPr>
            <a:spLocks noGrp="1"/>
          </p:cNvSpPr>
          <p:nvPr>
            <p:ph type="dt" sz="half" idx="10"/>
          </p:nvPr>
        </p:nvSpPr>
        <p:spPr/>
        <p:txBody>
          <a:bodyPr/>
          <a:lstStyle/>
          <a:p>
            <a:fld id="{2303AD08-C787-4A01-9401-45D1ABB1D4E1}" type="datetime1">
              <a:rPr lang="ko-KR" altLang="en-US" smtClean="0"/>
              <a:t>2022-12-05</a:t>
            </a:fld>
            <a:endParaRPr lang="ko-KR" altLang="en-US"/>
          </a:p>
        </p:txBody>
      </p:sp>
      <p:sp>
        <p:nvSpPr>
          <p:cNvPr id="5" name="바닥글 개체 틀 4">
            <a:extLst>
              <a:ext uri="{FF2B5EF4-FFF2-40B4-BE49-F238E27FC236}">
                <a16:creationId xmlns:a16="http://schemas.microsoft.com/office/drawing/2014/main" id="{852DDD62-BA32-01AF-23DB-9497BBB1D761}"/>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222378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88AAD7-600C-1446-9A2E-6B25EE5D11F0}"/>
              </a:ext>
            </a:extLst>
          </p:cNvPr>
          <p:cNvSpPr>
            <a:spLocks noGrp="1"/>
          </p:cNvSpPr>
          <p:nvPr>
            <p:ph type="title"/>
          </p:nvPr>
        </p:nvSpPr>
        <p:spPr>
          <a:xfrm>
            <a:off x="838200" y="365126"/>
            <a:ext cx="10515600" cy="821898"/>
          </a:xfrm>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7BA0F84-EBA8-5791-8E92-3FBD7C7EE5AE}"/>
              </a:ext>
            </a:extLst>
          </p:cNvPr>
          <p:cNvSpPr>
            <a:spLocks noGrp="1"/>
          </p:cNvSpPr>
          <p:nvPr>
            <p:ph type="dt" sz="half" idx="10"/>
          </p:nvPr>
        </p:nvSpPr>
        <p:spPr/>
        <p:txBody>
          <a:bodyPr/>
          <a:lstStyle/>
          <a:p>
            <a:fld id="{738A0A1A-4959-4090-A242-05E85CE8CB22}" type="datetime1">
              <a:rPr lang="ko-KR" altLang="en-US" smtClean="0"/>
              <a:t>2022-12-05</a:t>
            </a:fld>
            <a:endParaRPr lang="ko-KR" altLang="en-US"/>
          </a:p>
        </p:txBody>
      </p:sp>
      <p:sp>
        <p:nvSpPr>
          <p:cNvPr id="4" name="바닥글 개체 틀 3">
            <a:extLst>
              <a:ext uri="{FF2B5EF4-FFF2-40B4-BE49-F238E27FC236}">
                <a16:creationId xmlns:a16="http://schemas.microsoft.com/office/drawing/2014/main" id="{6AE86BCE-6611-DAA0-6D7F-E909C2BE9F81}"/>
              </a:ext>
            </a:extLst>
          </p:cNvPr>
          <p:cNvSpPr>
            <a:spLocks noGrp="1"/>
          </p:cNvSpPr>
          <p:nvPr>
            <p:ph type="ftr" sz="quarter" idx="11"/>
          </p:nvPr>
        </p:nvSpPr>
        <p:spPr/>
        <p:txBody>
          <a:bodyPr/>
          <a:lstStyle/>
          <a:p>
            <a:endParaRPr lang="ko-KR" altLang="en-US"/>
          </a:p>
        </p:txBody>
      </p:sp>
      <p:sp>
        <p:nvSpPr>
          <p:cNvPr id="7" name="TextBox 6">
            <a:extLst>
              <a:ext uri="{FF2B5EF4-FFF2-40B4-BE49-F238E27FC236}">
                <a16:creationId xmlns:a16="http://schemas.microsoft.com/office/drawing/2014/main" id="{00636352-A569-9E5A-6C7E-60D8773468F7}"/>
              </a:ext>
            </a:extLst>
          </p:cNvPr>
          <p:cNvSpPr txBox="1"/>
          <p:nvPr userDrawn="1"/>
        </p:nvSpPr>
        <p:spPr>
          <a:xfrm>
            <a:off x="11353800" y="6550223"/>
            <a:ext cx="838200" cy="307777"/>
          </a:xfrm>
          <a:prstGeom prst="rect">
            <a:avLst/>
          </a:prstGeom>
          <a:noFill/>
        </p:spPr>
        <p:txBody>
          <a:bodyPr wrap="square" rtlCol="0">
            <a:spAutoFit/>
          </a:bodyPr>
          <a:lstStyle/>
          <a:p>
            <a:pPr algn="r"/>
            <a:fld id="{90E5229C-12BA-41EE-B354-844F988A9645}" type="slidenum">
              <a:rPr lang="ko-KR" altLang="en-US" sz="1400" smtClean="0">
                <a:solidFill>
                  <a:schemeClr val="tx1">
                    <a:lumMod val="50000"/>
                    <a:lumOff val="50000"/>
                  </a:schemeClr>
                </a:solidFill>
              </a:rPr>
              <a:pPr algn="r"/>
              <a:t>‹#›</a:t>
            </a:fld>
            <a:r>
              <a:rPr lang="en-US" altLang="ko-KR" sz="1400" dirty="0">
                <a:solidFill>
                  <a:schemeClr val="tx1">
                    <a:lumMod val="50000"/>
                    <a:lumOff val="50000"/>
                  </a:schemeClr>
                </a:solidFill>
              </a:rPr>
              <a:t>/13</a:t>
            </a:r>
            <a:endParaRPr lang="ko-KR" altLang="en-US" sz="1400" dirty="0">
              <a:solidFill>
                <a:schemeClr val="tx1">
                  <a:lumMod val="50000"/>
                  <a:lumOff val="50000"/>
                </a:schemeClr>
              </a:solidFill>
            </a:endParaRPr>
          </a:p>
        </p:txBody>
      </p:sp>
    </p:spTree>
    <p:extLst>
      <p:ext uri="{BB962C8B-B14F-4D97-AF65-F5344CB8AC3E}">
        <p14:creationId xmlns:p14="http://schemas.microsoft.com/office/powerpoint/2010/main" val="4151480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A569AB-1973-B8C8-D418-7660F565052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8055330-9D79-17C3-F366-91D42DA411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BDF9DA9-F30C-E9D7-3366-857884ABC7DE}"/>
              </a:ext>
            </a:extLst>
          </p:cNvPr>
          <p:cNvSpPr>
            <a:spLocks noGrp="1"/>
          </p:cNvSpPr>
          <p:nvPr>
            <p:ph type="dt" sz="half" idx="10"/>
          </p:nvPr>
        </p:nvSpPr>
        <p:spPr/>
        <p:txBody>
          <a:bodyPr/>
          <a:lstStyle/>
          <a:p>
            <a:fld id="{63E8814C-6E53-4AF6-982F-4D0EFBD81B05}" type="datetimeFigureOut">
              <a:rPr lang="ko-KR" altLang="en-US" smtClean="0"/>
              <a:t>2022-12-05</a:t>
            </a:fld>
            <a:endParaRPr lang="ko-KR" altLang="en-US"/>
          </a:p>
        </p:txBody>
      </p:sp>
      <p:sp>
        <p:nvSpPr>
          <p:cNvPr id="5" name="바닥글 개체 틀 4">
            <a:extLst>
              <a:ext uri="{FF2B5EF4-FFF2-40B4-BE49-F238E27FC236}">
                <a16:creationId xmlns:a16="http://schemas.microsoft.com/office/drawing/2014/main" id="{4B64342B-881A-BDCF-E0A9-F86BD24F1498}"/>
              </a:ext>
            </a:extLst>
          </p:cNvPr>
          <p:cNvSpPr>
            <a:spLocks noGrp="1"/>
          </p:cNvSpPr>
          <p:nvPr>
            <p:ph type="ftr" sz="quarter" idx="11"/>
          </p:nvPr>
        </p:nvSpPr>
        <p:spPr/>
        <p:txBody>
          <a:bodyPr/>
          <a:lstStyle/>
          <a:p>
            <a:endParaRPr lang="ko-KR" altLang="en-US"/>
          </a:p>
        </p:txBody>
      </p:sp>
    </p:spTree>
    <p:extLst>
      <p:ext uri="{BB962C8B-B14F-4D97-AF65-F5344CB8AC3E}">
        <p14:creationId xmlns:p14="http://schemas.microsoft.com/office/powerpoint/2010/main" val="1323748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9E9037A-DB98-1714-0DCC-223200CF4C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6D5E858-CC16-0A2B-B0FD-A8E48DECA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30C37F5-5ADD-DB31-D68B-EC0DCCED55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DC1ED-37D8-4A8B-BBFF-1535E27C09FA}" type="datetime1">
              <a:rPr lang="ko-KR" altLang="en-US" smtClean="0"/>
              <a:t>2022-12-05</a:t>
            </a:fld>
            <a:endParaRPr lang="ko-KR" altLang="en-US"/>
          </a:p>
        </p:txBody>
      </p:sp>
      <p:sp>
        <p:nvSpPr>
          <p:cNvPr id="5" name="바닥글 개체 틀 4">
            <a:extLst>
              <a:ext uri="{FF2B5EF4-FFF2-40B4-BE49-F238E27FC236}">
                <a16:creationId xmlns:a16="http://schemas.microsoft.com/office/drawing/2014/main" id="{E6C61A03-016A-D9C0-29F7-5C73DD1EB9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748833190"/>
      </p:ext>
    </p:extLst>
  </p:cSld>
  <p:clrMap bg1="lt1" tx1="dk1" bg2="lt2" tx2="dk2" accent1="accent1" accent2="accent2" accent3="accent3" accent4="accent4" accent5="accent5" accent6="accent6" hlink="hlink" folHlink="folHlink"/>
  <p:sldLayoutIdLst>
    <p:sldLayoutId id="2147483656" r:id="rId1"/>
    <p:sldLayoutId id="2147483654" r:id="rId2"/>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D1B89B0-1AF1-C9E6-113C-9AD47348A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53B8DB4-A12F-CBEA-84B7-2C95F4BA41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F06B23C-BA50-BC92-F39A-65C0133A7B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8814C-6E53-4AF6-982F-4D0EFBD81B05}" type="datetimeFigureOut">
              <a:rPr lang="ko-KR" altLang="en-US" smtClean="0"/>
              <a:t>2022-12-05</a:t>
            </a:fld>
            <a:endParaRPr lang="ko-KR" altLang="en-US"/>
          </a:p>
        </p:txBody>
      </p:sp>
      <p:sp>
        <p:nvSpPr>
          <p:cNvPr id="5" name="바닥글 개체 틀 4">
            <a:extLst>
              <a:ext uri="{FF2B5EF4-FFF2-40B4-BE49-F238E27FC236}">
                <a16:creationId xmlns:a16="http://schemas.microsoft.com/office/drawing/2014/main" id="{DE6B9406-E49F-FACD-3EE5-602B14CA91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Tree>
    <p:extLst>
      <p:ext uri="{BB962C8B-B14F-4D97-AF65-F5344CB8AC3E}">
        <p14:creationId xmlns:p14="http://schemas.microsoft.com/office/powerpoint/2010/main" val="3910064173"/>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FFD">
            <a:alpha val="36000"/>
          </a:srgbClr>
        </a:solidFill>
        <a:effectLst/>
      </p:bgPr>
    </p:bg>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58B384-FCBF-5F35-D045-44D7F1BCB0BB}"/>
              </a:ext>
            </a:extLst>
          </p:cNvPr>
          <p:cNvSpPr txBox="1">
            <a:spLocks/>
          </p:cNvSpPr>
          <p:nvPr/>
        </p:nvSpPr>
        <p:spPr>
          <a:xfrm>
            <a:off x="732568" y="1238033"/>
            <a:ext cx="9611581" cy="2084888"/>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5400" b="1" dirty="0">
                <a:latin typeface="Tahoma" panose="020B0604030504040204" pitchFamily="34" charset="0"/>
                <a:ea typeface="Tahoma" panose="020B0604030504040204" pitchFamily="34" charset="0"/>
                <a:cs typeface="Tahoma" panose="020B0604030504040204" pitchFamily="34" charset="0"/>
              </a:rPr>
              <a:t>Depth Learning</a:t>
            </a:r>
            <a:endParaRPr lang="ko-KR" altLang="en-US" sz="5400" b="1" dirty="0">
              <a:latin typeface="Tahoma" panose="020B0604030504040204" pitchFamily="34" charset="0"/>
              <a:cs typeface="Tahoma" panose="020B0604030504040204" pitchFamily="34" charset="0"/>
            </a:endParaRPr>
          </a:p>
        </p:txBody>
      </p:sp>
      <p:sp>
        <p:nvSpPr>
          <p:cNvPr id="5" name="부제목 2">
            <a:extLst>
              <a:ext uri="{FF2B5EF4-FFF2-40B4-BE49-F238E27FC236}">
                <a16:creationId xmlns:a16="http://schemas.microsoft.com/office/drawing/2014/main" id="{BCD9039B-FE57-77F2-FBB0-6A5DB5CB0049}"/>
              </a:ext>
            </a:extLst>
          </p:cNvPr>
          <p:cNvSpPr txBox="1">
            <a:spLocks/>
          </p:cNvSpPr>
          <p:nvPr/>
        </p:nvSpPr>
        <p:spPr>
          <a:xfrm>
            <a:off x="8905240" y="5407809"/>
            <a:ext cx="2652388" cy="1113078"/>
          </a:xfrm>
          <a:prstGeom prst="rect">
            <a:avLst/>
          </a:prstGeom>
        </p:spPr>
        <p:txBody>
          <a:bodyPr vert="horz" lIns="91440" tIns="45720" rIns="91440" bIns="45720" rtlCol="0" anchor="t">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ko-KR" sz="1600" dirty="0">
                <a:latin typeface="Tahoma" panose="020B0604030504040204" pitchFamily="34" charset="0"/>
                <a:ea typeface="Tahoma" panose="020B0604030504040204" pitchFamily="34" charset="0"/>
                <a:cs typeface="Tahoma" panose="020B0604030504040204" pitchFamily="34" charset="0"/>
              </a:rPr>
              <a:t>221206 </a:t>
            </a:r>
          </a:p>
          <a:p>
            <a:pPr algn="r"/>
            <a:r>
              <a:rPr lang="en-US" altLang="ko-KR" sz="1600" dirty="0">
                <a:latin typeface="Tahoma" panose="020B0604030504040204" pitchFamily="34" charset="0"/>
                <a:ea typeface="Tahoma" panose="020B0604030504040204" pitchFamily="34" charset="0"/>
                <a:cs typeface="Tahoma" panose="020B0604030504040204" pitchFamily="34" charset="0"/>
              </a:rPr>
              <a:t>Advanced Computer Vision</a:t>
            </a:r>
          </a:p>
          <a:p>
            <a:pPr algn="r"/>
            <a:r>
              <a:rPr lang="en-US" altLang="ko-KR" sz="1600" dirty="0">
                <a:latin typeface="Tahoma" panose="020B0604030504040204" pitchFamily="34" charset="0"/>
                <a:ea typeface="Tahoma" panose="020B0604030504040204" pitchFamily="34" charset="0"/>
                <a:cs typeface="Tahoma" panose="020B0604030504040204" pitchFamily="34" charset="0"/>
              </a:rPr>
              <a:t>Sohee Kim</a:t>
            </a:r>
            <a:endParaRPr lang="ko-KR" altLang="en-US" sz="1600" dirty="0">
              <a:latin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551EE18E-4E7F-74DC-E083-62C04AD0758F}"/>
              </a:ext>
            </a:extLst>
          </p:cNvPr>
          <p:cNvSpPr txBox="1"/>
          <p:nvPr/>
        </p:nvSpPr>
        <p:spPr>
          <a:xfrm>
            <a:off x="732568" y="3322921"/>
            <a:ext cx="9943806" cy="965457"/>
          </a:xfrm>
          <a:prstGeom prst="rect">
            <a:avLst/>
          </a:prstGeom>
          <a:noFill/>
        </p:spPr>
        <p:txBody>
          <a:bodyPr wrap="square" rtlCol="0">
            <a:spAutoFit/>
          </a:bodyPr>
          <a:lstStyle/>
          <a:p>
            <a:pPr>
              <a:lnSpc>
                <a:spcPct val="150000"/>
              </a:lnSpc>
            </a:pPr>
            <a:r>
              <a:rPr lang="en-US" altLang="ko-KR" sz="2400" b="1" dirty="0">
                <a:solidFill>
                  <a:srgbClr val="8D9AF7"/>
                </a:solidFill>
              </a:rPr>
              <a:t>Unsupervised Monocular Depth Learning in Dynamic Scenes</a:t>
            </a:r>
          </a:p>
          <a:p>
            <a:pPr>
              <a:lnSpc>
                <a:spcPct val="150000"/>
              </a:lnSpc>
            </a:pPr>
            <a:r>
              <a:rPr lang="en-US" altLang="ko-KR" sz="1600" dirty="0">
                <a:solidFill>
                  <a:srgbClr val="8D9AF7"/>
                </a:solidFill>
              </a:rPr>
              <a:t>Li, </a:t>
            </a:r>
            <a:r>
              <a:rPr lang="en-US" altLang="ko-KR" sz="1600" dirty="0" err="1">
                <a:solidFill>
                  <a:srgbClr val="8D9AF7"/>
                </a:solidFill>
              </a:rPr>
              <a:t>Hanhan</a:t>
            </a:r>
            <a:r>
              <a:rPr lang="en-US" altLang="ko-KR" sz="1600" dirty="0">
                <a:solidFill>
                  <a:srgbClr val="8D9AF7"/>
                </a:solidFill>
              </a:rPr>
              <a:t>, et al. Conference on Robot Learning. PMLR, 2021.</a:t>
            </a:r>
          </a:p>
        </p:txBody>
      </p:sp>
    </p:spTree>
    <p:extLst>
      <p:ext uri="{BB962C8B-B14F-4D97-AF65-F5344CB8AC3E}">
        <p14:creationId xmlns:p14="http://schemas.microsoft.com/office/powerpoint/2010/main" val="1816063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1"/>
            <a:ext cx="235604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Cityscapes</a:t>
            </a:r>
            <a:endParaRPr lang="en-US" altLang="ko-KR" b="1" dirty="0">
              <a:solidFill>
                <a:schemeClr val="tx1"/>
              </a:solidFill>
            </a:endParaRPr>
          </a:p>
        </p:txBody>
      </p:sp>
      <p:pic>
        <p:nvPicPr>
          <p:cNvPr id="3" name="그림 2">
            <a:extLst>
              <a:ext uri="{FF2B5EF4-FFF2-40B4-BE49-F238E27FC236}">
                <a16:creationId xmlns:a16="http://schemas.microsoft.com/office/drawing/2014/main" id="{6B18D36A-C286-2B91-8B4E-10E36E26CC29}"/>
              </a:ext>
            </a:extLst>
          </p:cNvPr>
          <p:cNvPicPr>
            <a:picLocks noChangeAspect="1"/>
          </p:cNvPicPr>
          <p:nvPr/>
        </p:nvPicPr>
        <p:blipFill rotWithShape="1">
          <a:blip r:embed="rId3"/>
          <a:srcRect t="89348"/>
          <a:stretch/>
        </p:blipFill>
        <p:spPr>
          <a:xfrm>
            <a:off x="2545754" y="5842000"/>
            <a:ext cx="7229802" cy="518160"/>
          </a:xfrm>
          <a:prstGeom prst="rect">
            <a:avLst/>
          </a:prstGeom>
        </p:spPr>
      </p:pic>
      <p:sp>
        <p:nvSpPr>
          <p:cNvPr id="5" name="제목 1">
            <a:extLst>
              <a:ext uri="{FF2B5EF4-FFF2-40B4-BE49-F238E27FC236}">
                <a16:creationId xmlns:a16="http://schemas.microsoft.com/office/drawing/2014/main" id="{659812A5-E148-84E5-2FFF-DB01C07E9F46}"/>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pic>
        <p:nvPicPr>
          <p:cNvPr id="4" name="그림 3">
            <a:extLst>
              <a:ext uri="{FF2B5EF4-FFF2-40B4-BE49-F238E27FC236}">
                <a16:creationId xmlns:a16="http://schemas.microsoft.com/office/drawing/2014/main" id="{A55E0130-906A-4737-5566-5917B1AF2850}"/>
              </a:ext>
            </a:extLst>
          </p:cNvPr>
          <p:cNvPicPr>
            <a:picLocks noChangeAspect="1"/>
          </p:cNvPicPr>
          <p:nvPr/>
        </p:nvPicPr>
        <p:blipFill rotWithShape="1">
          <a:blip r:embed="rId4"/>
          <a:srcRect b="12419"/>
          <a:stretch/>
        </p:blipFill>
        <p:spPr>
          <a:xfrm>
            <a:off x="539551" y="1857819"/>
            <a:ext cx="5384307" cy="3903332"/>
          </a:xfrm>
          <a:prstGeom prst="rect">
            <a:avLst/>
          </a:prstGeom>
        </p:spPr>
      </p:pic>
      <p:pic>
        <p:nvPicPr>
          <p:cNvPr id="8" name="그림 7">
            <a:extLst>
              <a:ext uri="{FF2B5EF4-FFF2-40B4-BE49-F238E27FC236}">
                <a16:creationId xmlns:a16="http://schemas.microsoft.com/office/drawing/2014/main" id="{F551F883-D223-1BCE-9107-B7A36DFB61D9}"/>
              </a:ext>
            </a:extLst>
          </p:cNvPr>
          <p:cNvPicPr>
            <a:picLocks noChangeAspect="1"/>
          </p:cNvPicPr>
          <p:nvPr/>
        </p:nvPicPr>
        <p:blipFill rotWithShape="1">
          <a:blip r:embed="rId5"/>
          <a:srcRect t="555"/>
          <a:stretch/>
        </p:blipFill>
        <p:spPr>
          <a:xfrm>
            <a:off x="6160655" y="1857819"/>
            <a:ext cx="5466080" cy="3938320"/>
          </a:xfrm>
          <a:prstGeom prst="rect">
            <a:avLst/>
          </a:prstGeom>
        </p:spPr>
      </p:pic>
    </p:spTree>
    <p:extLst>
      <p:ext uri="{BB962C8B-B14F-4D97-AF65-F5344CB8AC3E}">
        <p14:creationId xmlns:p14="http://schemas.microsoft.com/office/powerpoint/2010/main" val="3653208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1"/>
            <a:ext cx="143148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KITTI</a:t>
            </a:r>
            <a:endParaRPr lang="en-US" altLang="ko-KR" b="1" dirty="0">
              <a:solidFill>
                <a:schemeClr val="tx1"/>
              </a:solidFill>
            </a:endParaRPr>
          </a:p>
        </p:txBody>
      </p:sp>
      <p:pic>
        <p:nvPicPr>
          <p:cNvPr id="3" name="그림 2">
            <a:extLst>
              <a:ext uri="{FF2B5EF4-FFF2-40B4-BE49-F238E27FC236}">
                <a16:creationId xmlns:a16="http://schemas.microsoft.com/office/drawing/2014/main" id="{69CCFA29-945E-FBD2-8ED7-C44C143E6ACD}"/>
              </a:ext>
            </a:extLst>
          </p:cNvPr>
          <p:cNvPicPr>
            <a:picLocks noChangeAspect="1"/>
          </p:cNvPicPr>
          <p:nvPr/>
        </p:nvPicPr>
        <p:blipFill>
          <a:blip r:embed="rId3"/>
          <a:stretch>
            <a:fillRect/>
          </a:stretch>
        </p:blipFill>
        <p:spPr>
          <a:xfrm>
            <a:off x="1064462" y="2839892"/>
            <a:ext cx="7525299" cy="1356675"/>
          </a:xfrm>
          <a:prstGeom prst="rect">
            <a:avLst/>
          </a:prstGeom>
        </p:spPr>
      </p:pic>
      <p:sp>
        <p:nvSpPr>
          <p:cNvPr id="17" name="TextBox 16">
            <a:extLst>
              <a:ext uri="{FF2B5EF4-FFF2-40B4-BE49-F238E27FC236}">
                <a16:creationId xmlns:a16="http://schemas.microsoft.com/office/drawing/2014/main" id="{31327A6D-3128-A037-7ADB-F2ED911CFB79}"/>
              </a:ext>
            </a:extLst>
          </p:cNvPr>
          <p:cNvSpPr txBox="1"/>
          <p:nvPr/>
        </p:nvSpPr>
        <p:spPr>
          <a:xfrm>
            <a:off x="539551" y="4399357"/>
            <a:ext cx="303676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Waymo Open Dataset</a:t>
            </a:r>
            <a:endParaRPr lang="en-US" altLang="ko-KR" b="1" dirty="0">
              <a:solidFill>
                <a:schemeClr val="tx1"/>
              </a:solidFill>
            </a:endParaRPr>
          </a:p>
        </p:txBody>
      </p:sp>
      <p:pic>
        <p:nvPicPr>
          <p:cNvPr id="5" name="그림 4">
            <a:extLst>
              <a:ext uri="{FF2B5EF4-FFF2-40B4-BE49-F238E27FC236}">
                <a16:creationId xmlns:a16="http://schemas.microsoft.com/office/drawing/2014/main" id="{9A03618C-154C-65EC-43FE-3EC6BDFCCD02}"/>
              </a:ext>
            </a:extLst>
          </p:cNvPr>
          <p:cNvPicPr>
            <a:picLocks noChangeAspect="1"/>
          </p:cNvPicPr>
          <p:nvPr/>
        </p:nvPicPr>
        <p:blipFill>
          <a:blip r:embed="rId4"/>
          <a:stretch>
            <a:fillRect/>
          </a:stretch>
        </p:blipFill>
        <p:spPr>
          <a:xfrm>
            <a:off x="1064462" y="5353224"/>
            <a:ext cx="5924133" cy="1066142"/>
          </a:xfrm>
          <a:prstGeom prst="rect">
            <a:avLst/>
          </a:prstGeom>
        </p:spPr>
      </p:pic>
      <p:sp>
        <p:nvSpPr>
          <p:cNvPr id="20" name="TextBox 19">
            <a:extLst>
              <a:ext uri="{FF2B5EF4-FFF2-40B4-BE49-F238E27FC236}">
                <a16:creationId xmlns:a16="http://schemas.microsoft.com/office/drawing/2014/main" id="{E9B0278B-7122-7B13-A3BF-5C12217A3DFE}"/>
              </a:ext>
            </a:extLst>
          </p:cNvPr>
          <p:cNvSpPr txBox="1"/>
          <p:nvPr/>
        </p:nvSpPr>
        <p:spPr>
          <a:xfrm>
            <a:off x="858078" y="1680577"/>
            <a:ext cx="8166652" cy="84247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ko-KR" sz="1400" dirty="0"/>
              <a:t>Urban environments – popular benchmark for depth and ego-motion estimation</a:t>
            </a:r>
            <a:r>
              <a:rPr lang="ko-KR" altLang="en-US" sz="1400" dirty="0"/>
              <a:t> </a:t>
            </a:r>
            <a:endParaRPr lang="en-US" altLang="ko-KR" sz="1400" dirty="0"/>
          </a:p>
          <a:p>
            <a:pPr marL="285750" indent="-285750">
              <a:lnSpc>
                <a:spcPct val="120000"/>
              </a:lnSpc>
              <a:buFont typeface="Arial" panose="020B0604020202020204" pitchFamily="34" charset="0"/>
              <a:buChar char="•"/>
            </a:pPr>
            <a:r>
              <a:rPr lang="en-US" altLang="ko-KR" sz="1400" dirty="0"/>
              <a:t>Evaluation = + LiDAR data </a:t>
            </a:r>
          </a:p>
          <a:p>
            <a:pPr marL="285750" indent="-285750">
              <a:lnSpc>
                <a:spcPct val="120000"/>
              </a:lnSpc>
              <a:buFont typeface="Arial" panose="020B0604020202020204" pitchFamily="34" charset="0"/>
              <a:buChar char="•"/>
            </a:pPr>
            <a:r>
              <a:rPr lang="en-US" altLang="ko-KR" sz="1400" dirty="0"/>
              <a:t>A small number of dynamic scenes </a:t>
            </a:r>
            <a:r>
              <a:rPr lang="ko-KR" altLang="en-US" sz="1400" dirty="0"/>
              <a:t>→ </a:t>
            </a:r>
            <a:r>
              <a:rPr lang="en-US" altLang="ko-KR" sz="1400" dirty="0"/>
              <a:t>a very common dataset for evaluating depth models</a:t>
            </a:r>
          </a:p>
        </p:txBody>
      </p:sp>
      <p:sp>
        <p:nvSpPr>
          <p:cNvPr id="23" name="TextBox 22">
            <a:extLst>
              <a:ext uri="{FF2B5EF4-FFF2-40B4-BE49-F238E27FC236}">
                <a16:creationId xmlns:a16="http://schemas.microsoft.com/office/drawing/2014/main" id="{DF4B6EE6-0EED-6B54-7CE7-36EE6841E275}"/>
              </a:ext>
            </a:extLst>
          </p:cNvPr>
          <p:cNvSpPr txBox="1"/>
          <p:nvPr/>
        </p:nvSpPr>
        <p:spPr>
          <a:xfrm>
            <a:off x="858078" y="4766528"/>
            <a:ext cx="8988364" cy="583942"/>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ko-KR" sz="1400" dirty="0"/>
              <a:t>Dynamic scenes + nighttime driving + diverse weather condition</a:t>
            </a:r>
          </a:p>
          <a:p>
            <a:pPr marL="285750" indent="-285750">
              <a:lnSpc>
                <a:spcPct val="120000"/>
              </a:lnSpc>
              <a:buFont typeface="Arial" panose="020B0604020202020204" pitchFamily="34" charset="0"/>
              <a:buChar char="•"/>
            </a:pPr>
            <a:r>
              <a:rPr lang="en-US" altLang="ko-KR" sz="1400" dirty="0"/>
              <a:t>Evaluation – ground truth depth from LiDAR</a:t>
            </a:r>
          </a:p>
        </p:txBody>
      </p:sp>
      <p:sp>
        <p:nvSpPr>
          <p:cNvPr id="24" name="TextBox 23">
            <a:extLst>
              <a:ext uri="{FF2B5EF4-FFF2-40B4-BE49-F238E27FC236}">
                <a16:creationId xmlns:a16="http://schemas.microsoft.com/office/drawing/2014/main" id="{11CD74B9-519A-FB78-4B9C-B45156C2EACA}"/>
              </a:ext>
            </a:extLst>
          </p:cNvPr>
          <p:cNvSpPr txBox="1"/>
          <p:nvPr/>
        </p:nvSpPr>
        <p:spPr>
          <a:xfrm>
            <a:off x="8640189" y="3765328"/>
            <a:ext cx="1354957" cy="461665"/>
          </a:xfrm>
          <a:prstGeom prst="rect">
            <a:avLst/>
          </a:prstGeom>
          <a:noFill/>
        </p:spPr>
        <p:txBody>
          <a:bodyPr wrap="square">
            <a:spAutoFit/>
          </a:bodyPr>
          <a:lstStyle/>
          <a:p>
            <a:r>
              <a:rPr lang="en-US" altLang="ko-KR" sz="1200" dirty="0">
                <a:solidFill>
                  <a:schemeClr val="bg1">
                    <a:lumMod val="50000"/>
                  </a:schemeClr>
                </a:solidFill>
              </a:rPr>
              <a:t>416×128 </a:t>
            </a:r>
          </a:p>
          <a:p>
            <a:r>
              <a:rPr lang="en-US" altLang="ko-KR" sz="1200" dirty="0">
                <a:solidFill>
                  <a:schemeClr val="bg1">
                    <a:lumMod val="50000"/>
                  </a:schemeClr>
                </a:solidFill>
              </a:rPr>
              <a:t>input, output</a:t>
            </a:r>
          </a:p>
        </p:txBody>
      </p:sp>
      <p:sp>
        <p:nvSpPr>
          <p:cNvPr id="6" name="제목 1">
            <a:extLst>
              <a:ext uri="{FF2B5EF4-FFF2-40B4-BE49-F238E27FC236}">
                <a16:creationId xmlns:a16="http://schemas.microsoft.com/office/drawing/2014/main" id="{A4B88AF5-8A1D-1878-BBE7-7D093399711A}"/>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
        <p:nvSpPr>
          <p:cNvPr id="4" name="TextBox 3">
            <a:extLst>
              <a:ext uri="{FF2B5EF4-FFF2-40B4-BE49-F238E27FC236}">
                <a16:creationId xmlns:a16="http://schemas.microsoft.com/office/drawing/2014/main" id="{458E5D52-C29A-336D-3DF7-9D6DDA5CA852}"/>
              </a:ext>
            </a:extLst>
          </p:cNvPr>
          <p:cNvSpPr txBox="1"/>
          <p:nvPr/>
        </p:nvSpPr>
        <p:spPr>
          <a:xfrm>
            <a:off x="998941" y="2602840"/>
            <a:ext cx="7224794" cy="276999"/>
          </a:xfrm>
          <a:prstGeom prst="rect">
            <a:avLst/>
          </a:prstGeom>
          <a:noFill/>
        </p:spPr>
        <p:txBody>
          <a:bodyPr wrap="square">
            <a:spAutoFit/>
          </a:bodyPr>
          <a:lstStyle/>
          <a:p>
            <a:r>
              <a:rPr lang="en-US" altLang="ko-KR" sz="1200" b="1" dirty="0">
                <a:solidFill>
                  <a:schemeClr val="bg1">
                    <a:lumMod val="50000"/>
                  </a:schemeClr>
                </a:solidFill>
              </a:rPr>
              <a:t>&gt; Performance comparison of unsupervised single-view depth learning approaches</a:t>
            </a:r>
            <a:endParaRPr lang="ko-KR" altLang="en-US" sz="1200" b="1" dirty="0">
              <a:solidFill>
                <a:schemeClr val="bg1">
                  <a:lumMod val="50000"/>
                </a:schemeClr>
              </a:solidFill>
            </a:endParaRPr>
          </a:p>
        </p:txBody>
      </p:sp>
      <p:sp>
        <p:nvSpPr>
          <p:cNvPr id="8" name="직사각형 7">
            <a:extLst>
              <a:ext uri="{FF2B5EF4-FFF2-40B4-BE49-F238E27FC236}">
                <a16:creationId xmlns:a16="http://schemas.microsoft.com/office/drawing/2014/main" id="{5AA00E42-E9C3-B314-4C0F-739DC9F6746B}"/>
              </a:ext>
            </a:extLst>
          </p:cNvPr>
          <p:cNvSpPr/>
          <p:nvPr/>
        </p:nvSpPr>
        <p:spPr>
          <a:xfrm>
            <a:off x="1114890" y="3996161"/>
            <a:ext cx="7474872" cy="164360"/>
          </a:xfrm>
          <a:prstGeom prst="rect">
            <a:avLst/>
          </a:prstGeom>
          <a:noFill/>
          <a:ln w="69850">
            <a:solidFill>
              <a:schemeClr val="accent4">
                <a:lumMod val="60000"/>
                <a:lumOff val="40000"/>
                <a:alpha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2" name="Picture 4" descr="The KITTI Vision Benchmark Suite">
            <a:extLst>
              <a:ext uri="{FF2B5EF4-FFF2-40B4-BE49-F238E27FC236}">
                <a16:creationId xmlns:a16="http://schemas.microsoft.com/office/drawing/2014/main" id="{8E1F385E-42D7-698E-79AF-7ADCDF1CA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834" y="1536016"/>
            <a:ext cx="2750422" cy="83044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The KITTI Vision Benchmark Suite">
            <a:extLst>
              <a:ext uri="{FF2B5EF4-FFF2-40B4-BE49-F238E27FC236}">
                <a16:creationId xmlns:a16="http://schemas.microsoft.com/office/drawing/2014/main" id="{33039721-47B2-8623-A81C-961FB10AF2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0834" y="2407071"/>
            <a:ext cx="2750422" cy="83044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descr="Waymo] Waymo Open Dataset: 연구를 위한 자율주행 데이터 공유 : 네이버 블로그">
            <a:extLst>
              <a:ext uri="{FF2B5EF4-FFF2-40B4-BE49-F238E27FC236}">
                <a16:creationId xmlns:a16="http://schemas.microsoft.com/office/drawing/2014/main" id="{5F50B726-BE6E-BCD8-2D2C-4602867826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4384" y="4797909"/>
            <a:ext cx="4246872" cy="141739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3D724B4A-0F61-578D-C641-1C6C1696B4AF}"/>
              </a:ext>
            </a:extLst>
          </p:cNvPr>
          <p:cNvSpPr/>
          <p:nvPr/>
        </p:nvSpPr>
        <p:spPr>
          <a:xfrm>
            <a:off x="1168400" y="6006346"/>
            <a:ext cx="5750560" cy="176372"/>
          </a:xfrm>
          <a:prstGeom prst="rect">
            <a:avLst/>
          </a:prstGeom>
          <a:noFill/>
          <a:ln w="69850">
            <a:solidFill>
              <a:schemeClr val="accent4">
                <a:lumMod val="60000"/>
                <a:lumOff val="40000"/>
                <a:alpha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402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537648"/>
            <a:ext cx="235604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YouTube videos</a:t>
            </a:r>
            <a:endParaRPr lang="en-US" altLang="ko-KR" b="1" dirty="0">
              <a:solidFill>
                <a:schemeClr val="tx1"/>
              </a:solidFill>
            </a:endParaRPr>
          </a:p>
        </p:txBody>
      </p:sp>
      <p:pic>
        <p:nvPicPr>
          <p:cNvPr id="3" name="그림 2">
            <a:extLst>
              <a:ext uri="{FF2B5EF4-FFF2-40B4-BE49-F238E27FC236}">
                <a16:creationId xmlns:a16="http://schemas.microsoft.com/office/drawing/2014/main" id="{B174A004-7255-63B5-B917-7E81A01C7A03}"/>
              </a:ext>
            </a:extLst>
          </p:cNvPr>
          <p:cNvPicPr>
            <a:picLocks noChangeAspect="1"/>
          </p:cNvPicPr>
          <p:nvPr/>
        </p:nvPicPr>
        <p:blipFill rotWithShape="1">
          <a:blip r:embed="rId3"/>
          <a:srcRect t="1943"/>
          <a:stretch/>
        </p:blipFill>
        <p:spPr>
          <a:xfrm>
            <a:off x="3825210" y="1313891"/>
            <a:ext cx="6614072" cy="5356514"/>
          </a:xfrm>
          <a:prstGeom prst="rect">
            <a:avLst/>
          </a:prstGeom>
        </p:spPr>
      </p:pic>
      <p:sp>
        <p:nvSpPr>
          <p:cNvPr id="17" name="TextBox 16">
            <a:extLst>
              <a:ext uri="{FF2B5EF4-FFF2-40B4-BE49-F238E27FC236}">
                <a16:creationId xmlns:a16="http://schemas.microsoft.com/office/drawing/2014/main" id="{CCA9269A-88F0-8E00-ABCD-8F15CD203049}"/>
              </a:ext>
            </a:extLst>
          </p:cNvPr>
          <p:cNvSpPr txBox="1"/>
          <p:nvPr/>
        </p:nvSpPr>
        <p:spPr>
          <a:xfrm>
            <a:off x="10685286" y="4544087"/>
            <a:ext cx="1217154" cy="373885"/>
          </a:xfrm>
          <a:prstGeom prst="rect">
            <a:avLst/>
          </a:prstGeom>
          <a:noFill/>
        </p:spPr>
        <p:txBody>
          <a:bodyPr wrap="square">
            <a:spAutoFit/>
          </a:bodyPr>
          <a:lstStyle/>
          <a:p>
            <a:pPr>
              <a:lnSpc>
                <a:spcPct val="150000"/>
              </a:lnSpc>
            </a:pPr>
            <a:r>
              <a:rPr lang="en-US" altLang="ko-KR" sz="1400" dirty="0">
                <a:solidFill>
                  <a:schemeClr val="tx1">
                    <a:lumMod val="65000"/>
                    <a:lumOff val="35000"/>
                  </a:schemeClr>
                </a:solidFill>
              </a:rPr>
              <a:t>static scenes</a:t>
            </a:r>
          </a:p>
        </p:txBody>
      </p:sp>
      <p:sp>
        <p:nvSpPr>
          <p:cNvPr id="19" name="TextBox 18">
            <a:extLst>
              <a:ext uri="{FF2B5EF4-FFF2-40B4-BE49-F238E27FC236}">
                <a16:creationId xmlns:a16="http://schemas.microsoft.com/office/drawing/2014/main" id="{041C1921-9C4B-636E-091D-19D3167AE8EA}"/>
              </a:ext>
            </a:extLst>
          </p:cNvPr>
          <p:cNvSpPr txBox="1"/>
          <p:nvPr/>
        </p:nvSpPr>
        <p:spPr>
          <a:xfrm>
            <a:off x="539551" y="1953444"/>
            <a:ext cx="3204409" cy="2826608"/>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sz="1200" dirty="0"/>
              <a:t>To demonstrate that depth can be learned from </a:t>
            </a:r>
            <a:r>
              <a:rPr lang="en-US" altLang="ko-KR" sz="1200" dirty="0">
                <a:solidFill>
                  <a:srgbClr val="6677F4"/>
                </a:solidFill>
              </a:rPr>
              <a:t>videos in the wild </a:t>
            </a:r>
            <a:br>
              <a:rPr lang="en-US" altLang="ko-KR" sz="1200" dirty="0"/>
            </a:br>
            <a:r>
              <a:rPr lang="ko-KR" altLang="en-US" sz="1200" dirty="0"/>
              <a:t>→</a:t>
            </a:r>
            <a:r>
              <a:rPr lang="en-US" altLang="ko-KR" sz="1200" dirty="0"/>
              <a:t> randomly picked a collection of videos on YouTube taken with handheld cameras while walking</a:t>
            </a:r>
          </a:p>
          <a:p>
            <a:pPr marL="285750" indent="-285750">
              <a:lnSpc>
                <a:spcPct val="150000"/>
              </a:lnSpc>
              <a:buFont typeface="Wingdings" panose="05000000000000000000" pitchFamily="2" charset="2"/>
              <a:buChar char="§"/>
            </a:pPr>
            <a:r>
              <a:rPr lang="en-US" altLang="ko-KR" sz="1200" dirty="0"/>
              <a:t>Unknown camera </a:t>
            </a:r>
            <a:br>
              <a:rPr lang="en-US" altLang="ko-KR" sz="1200" dirty="0"/>
            </a:br>
            <a:r>
              <a:rPr lang="ko-KR" altLang="en-US" sz="1200" dirty="0"/>
              <a:t>→</a:t>
            </a:r>
            <a:r>
              <a:rPr lang="en-US" altLang="ko-KR" sz="1200" dirty="0"/>
              <a:t> learn intrinsics matrix per video</a:t>
            </a:r>
          </a:p>
          <a:p>
            <a:pPr marL="742950" lvl="1" indent="-285750">
              <a:lnSpc>
                <a:spcPct val="150000"/>
              </a:lnSpc>
              <a:buFont typeface="Arial" panose="020B0604020202020204" pitchFamily="34" charset="0"/>
              <a:buChar char="•"/>
            </a:pPr>
            <a:r>
              <a:rPr lang="en-US" altLang="ko-KR" sz="1200" dirty="0"/>
              <a:t>4 trainable variables</a:t>
            </a:r>
          </a:p>
          <a:p>
            <a:pPr marL="1200150" lvl="2" indent="-285750">
              <a:lnSpc>
                <a:spcPct val="150000"/>
              </a:lnSpc>
              <a:buFont typeface="Arial" panose="020B0604020202020204" pitchFamily="34" charset="0"/>
              <a:buChar char="•"/>
            </a:pPr>
            <a:r>
              <a:rPr lang="en-US" altLang="ko-KR" sz="1200" dirty="0"/>
              <a:t>2 focal lengths</a:t>
            </a:r>
          </a:p>
          <a:p>
            <a:pPr marL="1200150" lvl="2" indent="-285750">
              <a:lnSpc>
                <a:spcPct val="150000"/>
              </a:lnSpc>
              <a:buFont typeface="Arial" panose="020B0604020202020204" pitchFamily="34" charset="0"/>
              <a:buChar char="•"/>
            </a:pPr>
            <a:r>
              <a:rPr lang="en-US" altLang="ko-KR" sz="1200" dirty="0"/>
              <a:t>2 optical centers</a:t>
            </a:r>
          </a:p>
        </p:txBody>
      </p:sp>
      <p:sp>
        <p:nvSpPr>
          <p:cNvPr id="5" name="제목 1">
            <a:extLst>
              <a:ext uri="{FF2B5EF4-FFF2-40B4-BE49-F238E27FC236}">
                <a16:creationId xmlns:a16="http://schemas.microsoft.com/office/drawing/2014/main" id="{36DA39FC-6349-293E-6C3C-CDB7EBA15084}"/>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cxnSp>
        <p:nvCxnSpPr>
          <p:cNvPr id="29" name="직선 화살표 연결선 28">
            <a:extLst>
              <a:ext uri="{FF2B5EF4-FFF2-40B4-BE49-F238E27FC236}">
                <a16:creationId xmlns:a16="http://schemas.microsoft.com/office/drawing/2014/main" id="{7340085B-11ED-44A4-510A-3EFF94BC0A8D}"/>
              </a:ext>
            </a:extLst>
          </p:cNvPr>
          <p:cNvCxnSpPr>
            <a:cxnSpLocks/>
          </p:cNvCxnSpPr>
          <p:nvPr/>
        </p:nvCxnSpPr>
        <p:spPr>
          <a:xfrm>
            <a:off x="10330297" y="4318940"/>
            <a:ext cx="411480" cy="373885"/>
          </a:xfrm>
          <a:prstGeom prst="straightConnector1">
            <a:avLst/>
          </a:prstGeom>
          <a:ln w="28575">
            <a:solidFill>
              <a:schemeClr val="bg2">
                <a:lumMod val="9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0" name="직선 화살표 연결선 29">
            <a:extLst>
              <a:ext uri="{FF2B5EF4-FFF2-40B4-BE49-F238E27FC236}">
                <a16:creationId xmlns:a16="http://schemas.microsoft.com/office/drawing/2014/main" id="{BFFC65B1-1338-DB20-16DA-E46C0C77FFAE}"/>
              </a:ext>
            </a:extLst>
          </p:cNvPr>
          <p:cNvCxnSpPr>
            <a:cxnSpLocks/>
          </p:cNvCxnSpPr>
          <p:nvPr/>
        </p:nvCxnSpPr>
        <p:spPr>
          <a:xfrm flipV="1">
            <a:off x="10330297" y="4885267"/>
            <a:ext cx="432953" cy="471729"/>
          </a:xfrm>
          <a:prstGeom prst="straightConnector1">
            <a:avLst/>
          </a:prstGeom>
          <a:ln w="28575">
            <a:solidFill>
              <a:schemeClr val="bg2">
                <a:lumMod val="90000"/>
              </a:schemeClr>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3600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Conclusion</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2" name="사각형: 둥근 모서리 11">
            <a:extLst>
              <a:ext uri="{FF2B5EF4-FFF2-40B4-BE49-F238E27FC236}">
                <a16:creationId xmlns:a16="http://schemas.microsoft.com/office/drawing/2014/main" id="{C32717B4-BFC1-12CE-87E4-178DAB62DF4C}"/>
              </a:ext>
            </a:extLst>
          </p:cNvPr>
          <p:cNvSpPr/>
          <p:nvPr/>
        </p:nvSpPr>
        <p:spPr>
          <a:xfrm>
            <a:off x="567648" y="1760089"/>
            <a:ext cx="11056703" cy="189135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sz="1600" dirty="0">
                <a:solidFill>
                  <a:schemeClr val="tx1"/>
                </a:solidFill>
              </a:rPr>
              <a:t>A novel </a:t>
            </a:r>
            <a:r>
              <a:rPr lang="en-US" altLang="ko-KR" sz="1600" b="1" dirty="0">
                <a:solidFill>
                  <a:schemeClr val="tx1"/>
                </a:solidFill>
              </a:rPr>
              <a:t>unsupervised method </a:t>
            </a:r>
            <a:r>
              <a:rPr lang="en-US" altLang="ko-KR" sz="1600" dirty="0">
                <a:solidFill>
                  <a:schemeClr val="tx1"/>
                </a:solidFill>
              </a:rPr>
              <a:t>for </a:t>
            </a:r>
            <a:r>
              <a:rPr lang="en-US" altLang="ko-KR" sz="1600" b="1" dirty="0">
                <a:solidFill>
                  <a:srgbClr val="8D9AF7"/>
                </a:solidFill>
              </a:rPr>
              <a:t>depth learning in highly dynamic scenes </a:t>
            </a:r>
            <a:r>
              <a:rPr lang="ko-KR" altLang="en-US" sz="1400" dirty="0">
                <a:solidFill>
                  <a:schemeClr val="tx1">
                    <a:lumMod val="50000"/>
                    <a:lumOff val="50000"/>
                  </a:schemeClr>
                </a:solidFill>
              </a:rPr>
              <a:t>동적인 장면들 </a:t>
            </a:r>
            <a:r>
              <a:rPr lang="en-US" altLang="ko-KR" sz="1400" dirty="0">
                <a:solidFill>
                  <a:schemeClr val="tx1">
                    <a:lumMod val="50000"/>
                    <a:lumOff val="50000"/>
                  </a:schemeClr>
                </a:solidFill>
              </a:rPr>
              <a:t>depth </a:t>
            </a:r>
            <a:r>
              <a:rPr lang="ko-KR" altLang="en-US" sz="1400" dirty="0">
                <a:solidFill>
                  <a:schemeClr val="tx1">
                    <a:lumMod val="50000"/>
                    <a:lumOff val="50000"/>
                  </a:schemeClr>
                </a:solidFill>
              </a:rPr>
              <a:t>추정</a:t>
            </a:r>
            <a:endParaRPr lang="en-US" altLang="ko-KR" sz="1400" dirty="0">
              <a:solidFill>
                <a:schemeClr val="tx1">
                  <a:lumMod val="50000"/>
                  <a:lumOff val="50000"/>
                </a:schemeClr>
              </a:solidFill>
            </a:endParaRPr>
          </a:p>
          <a:p>
            <a:pPr marL="742950" lvl="1" indent="-285750">
              <a:lnSpc>
                <a:spcPct val="150000"/>
              </a:lnSpc>
              <a:buFont typeface="Wingdings" panose="05000000000000000000" pitchFamily="2" charset="2"/>
              <a:buChar char="§"/>
            </a:pPr>
            <a:r>
              <a:rPr lang="en-US" altLang="ko-KR" sz="1600" dirty="0">
                <a:solidFill>
                  <a:schemeClr val="tx1"/>
                </a:solidFill>
              </a:rPr>
              <a:t>Jointly solves for 3D motion maps and depth maps</a:t>
            </a:r>
          </a:p>
          <a:p>
            <a:pPr marL="285750" indent="-285750">
              <a:lnSpc>
                <a:spcPct val="150000"/>
              </a:lnSpc>
              <a:buFont typeface="Wingdings" panose="05000000000000000000" pitchFamily="2" charset="2"/>
              <a:buChar char="§"/>
            </a:pPr>
            <a:r>
              <a:rPr lang="en-US" altLang="ko-KR" sz="1600" dirty="0">
                <a:solidFill>
                  <a:schemeClr val="tx1"/>
                </a:solidFill>
              </a:rPr>
              <a:t>Model can be trained on </a:t>
            </a:r>
            <a:r>
              <a:rPr lang="en-US" altLang="ko-KR" sz="1600" b="1" dirty="0">
                <a:solidFill>
                  <a:srgbClr val="8D9AF7"/>
                </a:solidFill>
              </a:rPr>
              <a:t>unlabeled monocular videos </a:t>
            </a:r>
            <a:r>
              <a:rPr lang="en-US" altLang="ko-KR" sz="1600" dirty="0">
                <a:solidFill>
                  <a:schemeClr val="tx1"/>
                </a:solidFill>
              </a:rPr>
              <a:t>without requiring any auxiliary semantic information</a:t>
            </a:r>
            <a:endParaRPr lang="en-US" altLang="ko-KR" sz="1600" dirty="0">
              <a:solidFill>
                <a:schemeClr val="tx1">
                  <a:lumMod val="50000"/>
                  <a:lumOff val="50000"/>
                </a:schemeClr>
              </a:solidFill>
            </a:endParaRPr>
          </a:p>
          <a:p>
            <a:pPr marL="285750" indent="-285750">
              <a:lnSpc>
                <a:spcPct val="150000"/>
              </a:lnSpc>
              <a:buFont typeface="Wingdings" panose="05000000000000000000" pitchFamily="2" charset="2"/>
              <a:buChar char="§"/>
            </a:pPr>
            <a:r>
              <a:rPr lang="en-US" altLang="ko-KR" sz="1600" dirty="0">
                <a:solidFill>
                  <a:schemeClr val="tx1"/>
                </a:solidFill>
              </a:rPr>
              <a:t>Method is very simple </a:t>
            </a:r>
            <a:r>
              <a:rPr lang="ko-KR" altLang="en-US" sz="1600" dirty="0">
                <a:solidFill>
                  <a:schemeClr val="tx1"/>
                </a:solidFill>
              </a:rPr>
              <a:t>→ </a:t>
            </a:r>
            <a:r>
              <a:rPr lang="en-US" altLang="ko-KR" sz="1600" dirty="0">
                <a:solidFill>
                  <a:schemeClr val="tx1"/>
                </a:solidFill>
              </a:rPr>
              <a:t>Use end-to-end differentiable </a:t>
            </a:r>
            <a:r>
              <a:rPr lang="en-US" altLang="ko-KR" sz="1600" dirty="0">
                <a:solidFill>
                  <a:srgbClr val="ED6E3B"/>
                </a:solidFill>
              </a:rPr>
              <a:t>losses</a:t>
            </a:r>
            <a:endParaRPr lang="en-US" altLang="ko-KR" sz="1600" dirty="0">
              <a:solidFill>
                <a:schemeClr val="tx1"/>
              </a:solidFill>
            </a:endParaRPr>
          </a:p>
          <a:p>
            <a:pPr marL="742950" lvl="1" indent="-285750">
              <a:lnSpc>
                <a:spcPct val="150000"/>
              </a:lnSpc>
              <a:buFont typeface="Wingdings" panose="05000000000000000000" pitchFamily="2" charset="2"/>
              <a:buChar char="§"/>
            </a:pPr>
            <a:r>
              <a:rPr lang="en-US" altLang="ko-KR" sz="1600" b="1" dirty="0">
                <a:solidFill>
                  <a:srgbClr val="ED6E3B"/>
                </a:solidFill>
              </a:rPr>
              <a:t>Encourage photometric consistency, motion smoothness, motion sparsity</a:t>
            </a:r>
          </a:p>
        </p:txBody>
      </p:sp>
      <p:sp>
        <p:nvSpPr>
          <p:cNvPr id="13" name="사각형: 둥근 모서리 12">
            <a:extLst>
              <a:ext uri="{FF2B5EF4-FFF2-40B4-BE49-F238E27FC236}">
                <a16:creationId xmlns:a16="http://schemas.microsoft.com/office/drawing/2014/main" id="{03B4C1F8-22CF-64D8-9B8E-3E0D909A7138}"/>
              </a:ext>
            </a:extLst>
          </p:cNvPr>
          <p:cNvSpPr/>
          <p:nvPr/>
        </p:nvSpPr>
        <p:spPr>
          <a:xfrm>
            <a:off x="539551" y="4067942"/>
            <a:ext cx="11056703" cy="1152688"/>
          </a:xfrm>
          <a:prstGeom prst="roundRect">
            <a:avLst>
              <a:gd name="adj" fmla="val 0"/>
            </a:avLst>
          </a:prstGeom>
          <a:solidFill>
            <a:srgbClr val="DBDFF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sz="1600" b="1" dirty="0">
                <a:solidFill>
                  <a:schemeClr val="tx1"/>
                </a:solidFill>
              </a:rPr>
              <a:t>Limitation</a:t>
            </a:r>
            <a:r>
              <a:rPr lang="en-US" altLang="ko-KR" sz="1600" dirty="0">
                <a:solidFill>
                  <a:schemeClr val="tx1"/>
                </a:solidFill>
              </a:rPr>
              <a:t>  </a:t>
            </a:r>
          </a:p>
          <a:p>
            <a:pPr marL="742950" lvl="1" indent="-285750">
              <a:lnSpc>
                <a:spcPct val="150000"/>
              </a:lnSpc>
              <a:buFont typeface="Wingdings" panose="05000000000000000000" pitchFamily="2" charset="2"/>
              <a:buChar char="§"/>
            </a:pPr>
            <a:r>
              <a:rPr lang="en-US" altLang="ko-KR" sz="1600" dirty="0">
                <a:solidFill>
                  <a:schemeClr val="tx1"/>
                </a:solidFill>
              </a:rPr>
              <a:t>Object rotation and deformation is not explicitly handled </a:t>
            </a:r>
            <a:r>
              <a:rPr lang="ko-KR" altLang="en-US" sz="1400" dirty="0">
                <a:solidFill>
                  <a:schemeClr val="tx1">
                    <a:lumMod val="50000"/>
                    <a:lumOff val="50000"/>
                  </a:schemeClr>
                </a:solidFill>
              </a:rPr>
              <a:t>물체 회전</a:t>
            </a:r>
            <a:r>
              <a:rPr lang="en-US" altLang="ko-KR" sz="1400" dirty="0">
                <a:solidFill>
                  <a:schemeClr val="tx1">
                    <a:lumMod val="50000"/>
                    <a:lumOff val="50000"/>
                  </a:schemeClr>
                </a:solidFill>
              </a:rPr>
              <a:t>, </a:t>
            </a:r>
            <a:r>
              <a:rPr lang="ko-KR" altLang="en-US" sz="1400" dirty="0">
                <a:solidFill>
                  <a:schemeClr val="tx1">
                    <a:lumMod val="50000"/>
                    <a:lumOff val="50000"/>
                  </a:schemeClr>
                </a:solidFill>
              </a:rPr>
              <a:t>변형이 명확하게 처리되지 않음</a:t>
            </a:r>
            <a:endParaRPr lang="en-US" altLang="ko-KR" sz="1600" dirty="0">
              <a:solidFill>
                <a:schemeClr val="tx1">
                  <a:lumMod val="50000"/>
                  <a:lumOff val="50000"/>
                </a:schemeClr>
              </a:solidFill>
            </a:endParaRPr>
          </a:p>
          <a:p>
            <a:pPr marL="742950" lvl="1" indent="-285750">
              <a:lnSpc>
                <a:spcPct val="150000"/>
              </a:lnSpc>
              <a:buFont typeface="Wingdings" panose="05000000000000000000" pitchFamily="2" charset="2"/>
              <a:buChar char="§"/>
            </a:pPr>
            <a:r>
              <a:rPr lang="en-US" altLang="ko-KR" sz="1600" dirty="0">
                <a:solidFill>
                  <a:schemeClr val="tx1"/>
                </a:solidFill>
              </a:rPr>
              <a:t>Camera movement needs to be present to receive learning signals </a:t>
            </a:r>
            <a:r>
              <a:rPr lang="ko-KR" altLang="en-US" sz="1400" dirty="0">
                <a:solidFill>
                  <a:schemeClr val="tx1">
                    <a:lumMod val="50000"/>
                    <a:lumOff val="50000"/>
                  </a:schemeClr>
                </a:solidFill>
              </a:rPr>
              <a:t>카메라 움직임이 있어야 함</a:t>
            </a:r>
            <a:endParaRPr lang="en-US" altLang="ko-KR" sz="1600" dirty="0">
              <a:solidFill>
                <a:schemeClr val="tx1">
                  <a:lumMod val="50000"/>
                  <a:lumOff val="50000"/>
                </a:schemeClr>
              </a:solidFill>
            </a:endParaRPr>
          </a:p>
        </p:txBody>
      </p:sp>
      <p:sp>
        <p:nvSpPr>
          <p:cNvPr id="4" name="제목 1">
            <a:extLst>
              <a:ext uri="{FF2B5EF4-FFF2-40B4-BE49-F238E27FC236}">
                <a16:creationId xmlns:a16="http://schemas.microsoft.com/office/drawing/2014/main" id="{D65EA16C-9D94-61FC-9C8E-4DBE01650953}"/>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177333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C2BEF041-62F8-0B36-5F67-63EF4F6A4735}"/>
              </a:ext>
            </a:extLst>
          </p:cNvPr>
          <p:cNvPicPr>
            <a:picLocks noChangeAspect="1"/>
          </p:cNvPicPr>
          <p:nvPr/>
        </p:nvPicPr>
        <p:blipFill>
          <a:blip r:embed="rId3"/>
          <a:stretch>
            <a:fillRect/>
          </a:stretch>
        </p:blipFill>
        <p:spPr>
          <a:xfrm>
            <a:off x="371422" y="1989972"/>
            <a:ext cx="8112525" cy="4223227"/>
          </a:xfrm>
          <a:prstGeom prst="rect">
            <a:avLst/>
          </a:prstGeom>
        </p:spPr>
      </p:pic>
      <p:sp>
        <p:nvSpPr>
          <p:cNvPr id="17" name="TextBox 16">
            <a:extLst>
              <a:ext uri="{FF2B5EF4-FFF2-40B4-BE49-F238E27FC236}">
                <a16:creationId xmlns:a16="http://schemas.microsoft.com/office/drawing/2014/main" id="{B00E4684-5FD0-DC20-1628-7DDB46C2D7EE}"/>
              </a:ext>
            </a:extLst>
          </p:cNvPr>
          <p:cNvSpPr txBox="1"/>
          <p:nvPr/>
        </p:nvSpPr>
        <p:spPr>
          <a:xfrm>
            <a:off x="0" y="6545328"/>
            <a:ext cx="4427685" cy="307777"/>
          </a:xfrm>
          <a:prstGeom prst="rect">
            <a:avLst/>
          </a:prstGeom>
          <a:noFill/>
        </p:spPr>
        <p:txBody>
          <a:bodyPr wrap="square">
            <a:spAutoFit/>
          </a:bodyPr>
          <a:lstStyle/>
          <a:p>
            <a:r>
              <a:rPr lang="ko-KR" altLang="en-US" sz="1400" dirty="0">
                <a:solidFill>
                  <a:schemeClr val="bg1">
                    <a:lumMod val="50000"/>
                  </a:schemeClr>
                </a:solidFill>
              </a:rPr>
              <a:t>https://www.youtube.com/watch?v=hHlU5G-ONwM</a:t>
            </a:r>
          </a:p>
        </p:txBody>
      </p:sp>
      <p:sp>
        <p:nvSpPr>
          <p:cNvPr id="18" name="TextBox 17">
            <a:extLst>
              <a:ext uri="{FF2B5EF4-FFF2-40B4-BE49-F238E27FC236}">
                <a16:creationId xmlns:a16="http://schemas.microsoft.com/office/drawing/2014/main" id="{40F83F91-53CC-D36F-F561-F18090DFE4BE}"/>
              </a:ext>
            </a:extLst>
          </p:cNvPr>
          <p:cNvSpPr txBox="1"/>
          <p:nvPr/>
        </p:nvSpPr>
        <p:spPr>
          <a:xfrm>
            <a:off x="8587409" y="3628329"/>
            <a:ext cx="3233169" cy="1891352"/>
          </a:xfrm>
          <a:prstGeom prst="rect">
            <a:avLst/>
          </a:prstGeom>
          <a:noFill/>
        </p:spPr>
        <p:txBody>
          <a:bodyPr wrap="square" rtlCol="0">
            <a:spAutoFit/>
          </a:bodyPr>
          <a:lstStyle/>
          <a:p>
            <a:pPr>
              <a:lnSpc>
                <a:spcPct val="150000"/>
              </a:lnSpc>
            </a:pPr>
            <a:r>
              <a:rPr lang="en-US" altLang="ko-KR" sz="1600" dirty="0"/>
              <a:t># Piecewise constant</a:t>
            </a:r>
          </a:p>
          <a:p>
            <a:pPr marL="285750" indent="-285750">
              <a:lnSpc>
                <a:spcPct val="150000"/>
              </a:lnSpc>
              <a:buFont typeface="Arial" panose="020B0604020202020204" pitchFamily="34" charset="0"/>
              <a:buChar char="•"/>
            </a:pPr>
            <a:r>
              <a:rPr lang="ko-KR" altLang="en-US" sz="1600" dirty="0"/>
              <a:t>배경 </a:t>
            </a:r>
            <a:r>
              <a:rPr lang="en-US" altLang="ko-KR" sz="1600" dirty="0"/>
              <a:t>= 0</a:t>
            </a:r>
          </a:p>
          <a:p>
            <a:pPr marL="285750" indent="-285750">
              <a:lnSpc>
                <a:spcPct val="150000"/>
              </a:lnSpc>
              <a:buFont typeface="Arial" panose="020B0604020202020204" pitchFamily="34" charset="0"/>
              <a:buChar char="•"/>
            </a:pPr>
            <a:r>
              <a:rPr lang="ko-KR" altLang="en-US" sz="1600" dirty="0"/>
              <a:t>물체 안에서는 </a:t>
            </a:r>
            <a:r>
              <a:rPr lang="en-US" altLang="ko-KR" sz="1600" dirty="0"/>
              <a:t>constant</a:t>
            </a:r>
          </a:p>
          <a:p>
            <a:pPr marL="285750" indent="-285750">
              <a:lnSpc>
                <a:spcPct val="150000"/>
              </a:lnSpc>
              <a:buFont typeface="Arial" panose="020B0604020202020204" pitchFamily="34" charset="0"/>
              <a:buChar char="•"/>
            </a:pPr>
            <a:r>
              <a:rPr lang="ko-KR" altLang="en-US" sz="1600" dirty="0"/>
              <a:t>다른 물체 있으면 그 안에서도 </a:t>
            </a:r>
            <a:r>
              <a:rPr lang="en-US" altLang="ko-KR" sz="1600" dirty="0"/>
              <a:t>constant</a:t>
            </a:r>
            <a:endParaRPr lang="ko-KR" altLang="en-US" sz="1600" dirty="0"/>
          </a:p>
        </p:txBody>
      </p:sp>
      <p:sp>
        <p:nvSpPr>
          <p:cNvPr id="20" name="TextBox 19">
            <a:extLst>
              <a:ext uri="{FF2B5EF4-FFF2-40B4-BE49-F238E27FC236}">
                <a16:creationId xmlns:a16="http://schemas.microsoft.com/office/drawing/2014/main" id="{40F3CBCB-571A-90EF-A454-D41A1DD084AA}"/>
              </a:ext>
            </a:extLst>
          </p:cNvPr>
          <p:cNvSpPr txBox="1"/>
          <p:nvPr/>
        </p:nvSpPr>
        <p:spPr>
          <a:xfrm>
            <a:off x="542287" y="1471677"/>
            <a:ext cx="6417840" cy="454292"/>
          </a:xfrm>
          <a:prstGeom prst="rect">
            <a:avLst/>
          </a:prstGeom>
          <a:noFill/>
        </p:spPr>
        <p:txBody>
          <a:bodyPr wrap="square" rtlCol="0">
            <a:spAutoFit/>
          </a:bodyPr>
          <a:lstStyle/>
          <a:p>
            <a:pPr>
              <a:lnSpc>
                <a:spcPct val="150000"/>
              </a:lnSpc>
            </a:pPr>
            <a:r>
              <a:rPr lang="en-US" altLang="ko-KR" dirty="0"/>
              <a:t>&gt; Recognize object map without semantic cues</a:t>
            </a:r>
            <a:endParaRPr lang="ko-KR" altLang="en-US" dirty="0"/>
          </a:p>
        </p:txBody>
      </p:sp>
      <p:sp>
        <p:nvSpPr>
          <p:cNvPr id="23" name="TextBox 22">
            <a:extLst>
              <a:ext uri="{FF2B5EF4-FFF2-40B4-BE49-F238E27FC236}">
                <a16:creationId xmlns:a16="http://schemas.microsoft.com/office/drawing/2014/main" id="{F901D7E1-C6C2-BB34-3051-A6656B9C251C}"/>
              </a:ext>
            </a:extLst>
          </p:cNvPr>
          <p:cNvSpPr txBox="1"/>
          <p:nvPr/>
        </p:nvSpPr>
        <p:spPr>
          <a:xfrm>
            <a:off x="8483947" y="1989972"/>
            <a:ext cx="3233169" cy="783356"/>
          </a:xfrm>
          <a:prstGeom prst="rect">
            <a:avLst/>
          </a:prstGeom>
          <a:noFill/>
        </p:spPr>
        <p:txBody>
          <a:bodyPr wrap="square" rtlCol="0">
            <a:spAutoFit/>
          </a:bodyPr>
          <a:lstStyle/>
          <a:p>
            <a:pPr marL="342900" indent="-342900">
              <a:lnSpc>
                <a:spcPct val="150000"/>
              </a:lnSpc>
              <a:buFont typeface="+mj-lt"/>
              <a:buAutoNum type="arabicPeriod"/>
            </a:pPr>
            <a:r>
              <a:rPr lang="en-US" altLang="ko-KR" sz="1600" dirty="0"/>
              <a:t>Sparse</a:t>
            </a:r>
          </a:p>
          <a:p>
            <a:pPr marL="342900" indent="-342900">
              <a:lnSpc>
                <a:spcPct val="150000"/>
              </a:lnSpc>
              <a:buFont typeface="+mj-lt"/>
              <a:buAutoNum type="arabicPeriod"/>
            </a:pPr>
            <a:r>
              <a:rPr lang="en-US" altLang="ko-KR" sz="1600" dirty="0"/>
              <a:t>Piecewise constant</a:t>
            </a:r>
          </a:p>
        </p:txBody>
      </p:sp>
      <p:sp>
        <p:nvSpPr>
          <p:cNvPr id="5" name="제목 1">
            <a:extLst>
              <a:ext uri="{FF2B5EF4-FFF2-40B4-BE49-F238E27FC236}">
                <a16:creationId xmlns:a16="http://schemas.microsoft.com/office/drawing/2014/main" id="{D646A459-CD44-CA29-E488-E78C99776EED}"/>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dirty="0">
                <a:solidFill>
                  <a:schemeClr val="bg1">
                    <a:lumMod val="50000"/>
                  </a:schemeClr>
                </a:solidFill>
                <a:latin typeface="Arial" panose="020B0604020202020204" pitchFamily="34" charset="0"/>
              </a:rPr>
              <a:t>Li, </a:t>
            </a:r>
            <a:r>
              <a:rPr lang="en-US" altLang="ko-KR" sz="1000" dirty="0" err="1">
                <a:solidFill>
                  <a:schemeClr val="bg1">
                    <a:lumMod val="50000"/>
                  </a:schemeClr>
                </a:solidFill>
                <a:latin typeface="Arial" panose="020B0604020202020204" pitchFamily="34" charset="0"/>
              </a:rPr>
              <a:t>Hanhan</a:t>
            </a:r>
            <a:r>
              <a:rPr lang="en-US" altLang="ko-KR" sz="1000" dirty="0">
                <a:solidFill>
                  <a:schemeClr val="bg1">
                    <a:lumMod val="50000"/>
                  </a:schemeClr>
                </a:solidFill>
                <a:latin typeface="Arial" panose="020B0604020202020204" pitchFamily="34" charset="0"/>
              </a:rPr>
              <a:t>, et al. "Unsupervised monocular depth learning in dynamic scenes." </a:t>
            </a:r>
            <a:r>
              <a:rPr lang="en-US" altLang="ko-KR" sz="1000" i="1" dirty="0">
                <a:solidFill>
                  <a:schemeClr val="bg1">
                    <a:lumMod val="50000"/>
                  </a:schemeClr>
                </a:solidFill>
                <a:latin typeface="Arial" panose="020B0604020202020204" pitchFamily="34" charset="0"/>
              </a:rPr>
              <a:t>Conference on Robot Learning</a:t>
            </a:r>
            <a:r>
              <a:rPr lang="en-US" altLang="ko-KR" sz="1000" dirty="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3204351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0A2A9C-C575-1D37-BBBF-2B559E3BFADF}"/>
              </a:ext>
            </a:extLst>
          </p:cNvPr>
          <p:cNvSpPr txBox="1"/>
          <p:nvPr/>
        </p:nvSpPr>
        <p:spPr>
          <a:xfrm>
            <a:off x="539551" y="1702028"/>
            <a:ext cx="2983937" cy="45429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6677F4"/>
                </a:solidFill>
              </a:rPr>
              <a:t>Motion Regularization</a:t>
            </a:r>
          </a:p>
        </p:txBody>
      </p:sp>
      <p:pic>
        <p:nvPicPr>
          <p:cNvPr id="3" name="그림 2">
            <a:extLst>
              <a:ext uri="{FF2B5EF4-FFF2-40B4-BE49-F238E27FC236}">
                <a16:creationId xmlns:a16="http://schemas.microsoft.com/office/drawing/2014/main" id="{55B63634-0418-B926-B29F-26DD47471956}"/>
              </a:ext>
            </a:extLst>
          </p:cNvPr>
          <p:cNvPicPr>
            <a:picLocks noChangeAspect="1"/>
          </p:cNvPicPr>
          <p:nvPr/>
        </p:nvPicPr>
        <p:blipFill>
          <a:blip r:embed="rId3"/>
          <a:stretch>
            <a:fillRect/>
          </a:stretch>
        </p:blipFill>
        <p:spPr>
          <a:xfrm>
            <a:off x="619131" y="2627745"/>
            <a:ext cx="5297711" cy="674254"/>
          </a:xfrm>
          <a:prstGeom prst="rect">
            <a:avLst/>
          </a:prstGeom>
          <a:ln>
            <a:noFill/>
          </a:ln>
        </p:spPr>
      </p:pic>
      <p:pic>
        <p:nvPicPr>
          <p:cNvPr id="5" name="그림 4">
            <a:extLst>
              <a:ext uri="{FF2B5EF4-FFF2-40B4-BE49-F238E27FC236}">
                <a16:creationId xmlns:a16="http://schemas.microsoft.com/office/drawing/2014/main" id="{61FC8B4D-8F59-D045-31F1-EFBAD19C03F2}"/>
              </a:ext>
            </a:extLst>
          </p:cNvPr>
          <p:cNvPicPr>
            <a:picLocks noChangeAspect="1"/>
          </p:cNvPicPr>
          <p:nvPr/>
        </p:nvPicPr>
        <p:blipFill>
          <a:blip r:embed="rId4"/>
          <a:stretch>
            <a:fillRect/>
          </a:stretch>
        </p:blipFill>
        <p:spPr>
          <a:xfrm>
            <a:off x="619129" y="4275307"/>
            <a:ext cx="5311600" cy="594412"/>
          </a:xfrm>
          <a:prstGeom prst="rect">
            <a:avLst/>
          </a:prstGeom>
          <a:ln>
            <a:noFill/>
          </a:ln>
        </p:spPr>
      </p:pic>
      <p:sp>
        <p:nvSpPr>
          <p:cNvPr id="6" name="TextBox 5">
            <a:extLst>
              <a:ext uri="{FF2B5EF4-FFF2-40B4-BE49-F238E27FC236}">
                <a16:creationId xmlns:a16="http://schemas.microsoft.com/office/drawing/2014/main" id="{2B402433-D5F8-0170-B031-F1B59F1969C4}"/>
              </a:ext>
            </a:extLst>
          </p:cNvPr>
          <p:cNvSpPr txBox="1"/>
          <p:nvPr/>
        </p:nvSpPr>
        <p:spPr>
          <a:xfrm>
            <a:off x="619129" y="2258413"/>
            <a:ext cx="3238935" cy="369332"/>
          </a:xfrm>
          <a:prstGeom prst="rect">
            <a:avLst/>
          </a:prstGeom>
          <a:noFill/>
        </p:spPr>
        <p:txBody>
          <a:bodyPr wrap="square" rtlCol="0">
            <a:spAutoFit/>
          </a:bodyPr>
          <a:lstStyle/>
          <a:p>
            <a:r>
              <a:rPr lang="en-US" altLang="ko-KR" dirty="0">
                <a:solidFill>
                  <a:srgbClr val="8D9AF7"/>
                </a:solidFill>
              </a:rPr>
              <a:t>&gt; Group smoothness loss</a:t>
            </a:r>
            <a:endParaRPr lang="ko-KR" altLang="en-US" dirty="0">
              <a:solidFill>
                <a:srgbClr val="8D9AF7"/>
              </a:solidFill>
            </a:endParaRPr>
          </a:p>
        </p:txBody>
      </p:sp>
      <p:sp>
        <p:nvSpPr>
          <p:cNvPr id="13" name="TextBox 12">
            <a:extLst>
              <a:ext uri="{FF2B5EF4-FFF2-40B4-BE49-F238E27FC236}">
                <a16:creationId xmlns:a16="http://schemas.microsoft.com/office/drawing/2014/main" id="{3FC9F199-EA94-3DEB-B69D-367F234898CB}"/>
              </a:ext>
            </a:extLst>
          </p:cNvPr>
          <p:cNvSpPr txBox="1"/>
          <p:nvPr/>
        </p:nvSpPr>
        <p:spPr>
          <a:xfrm>
            <a:off x="619129" y="3892065"/>
            <a:ext cx="3238935" cy="369332"/>
          </a:xfrm>
          <a:prstGeom prst="rect">
            <a:avLst/>
          </a:prstGeom>
          <a:noFill/>
        </p:spPr>
        <p:txBody>
          <a:bodyPr wrap="square" rtlCol="0">
            <a:spAutoFit/>
          </a:bodyPr>
          <a:lstStyle/>
          <a:p>
            <a:r>
              <a:rPr lang="en-US" altLang="ko-KR" dirty="0">
                <a:solidFill>
                  <a:srgbClr val="8D9AF7"/>
                </a:solidFill>
              </a:rPr>
              <a:t>&gt; Sparsity loss</a:t>
            </a:r>
            <a:endParaRPr lang="ko-KR" altLang="en-US" dirty="0">
              <a:solidFill>
                <a:srgbClr val="8D9AF7"/>
              </a:solidFill>
            </a:endParaRPr>
          </a:p>
        </p:txBody>
      </p:sp>
      <p:sp>
        <p:nvSpPr>
          <p:cNvPr id="14" name="TextBox 13">
            <a:extLst>
              <a:ext uri="{FF2B5EF4-FFF2-40B4-BE49-F238E27FC236}">
                <a16:creationId xmlns:a16="http://schemas.microsoft.com/office/drawing/2014/main" id="{90532824-21A0-0D5D-027C-2234036E266C}"/>
              </a:ext>
            </a:extLst>
          </p:cNvPr>
          <p:cNvSpPr txBox="1"/>
          <p:nvPr/>
        </p:nvSpPr>
        <p:spPr>
          <a:xfrm>
            <a:off x="539551" y="1313892"/>
            <a:ext cx="151047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Losses</a:t>
            </a:r>
            <a:endParaRPr lang="en-US" altLang="ko-KR" b="1" dirty="0">
              <a:solidFill>
                <a:schemeClr val="tx1"/>
              </a:solidFill>
            </a:endParaRPr>
          </a:p>
        </p:txBody>
      </p:sp>
      <p:pic>
        <p:nvPicPr>
          <p:cNvPr id="15" name="그림 14">
            <a:extLst>
              <a:ext uri="{FF2B5EF4-FFF2-40B4-BE49-F238E27FC236}">
                <a16:creationId xmlns:a16="http://schemas.microsoft.com/office/drawing/2014/main" id="{21DBD1BA-CA5D-F85E-0391-46F4E76240DF}"/>
              </a:ext>
            </a:extLst>
          </p:cNvPr>
          <p:cNvPicPr>
            <a:picLocks noChangeAspect="1"/>
          </p:cNvPicPr>
          <p:nvPr/>
        </p:nvPicPr>
        <p:blipFill>
          <a:blip r:embed="rId5"/>
          <a:stretch>
            <a:fillRect/>
          </a:stretch>
        </p:blipFill>
        <p:spPr>
          <a:xfrm>
            <a:off x="6973767" y="105215"/>
            <a:ext cx="5126793" cy="1527130"/>
          </a:xfrm>
          <a:prstGeom prst="rect">
            <a:avLst/>
          </a:prstGeom>
          <a:ln w="28575">
            <a:noFill/>
          </a:ln>
          <a:effectLst>
            <a:outerShdw blurRad="127000" sx="101000" sy="101000" algn="ctr" rotWithShape="0">
              <a:schemeClr val="tx1">
                <a:lumMod val="50000"/>
                <a:lumOff val="50000"/>
                <a:alpha val="30000"/>
              </a:schemeClr>
            </a:outerShdw>
          </a:effectLst>
        </p:spPr>
      </p:pic>
      <p:sp>
        <p:nvSpPr>
          <p:cNvPr id="16" name="직사각형 15">
            <a:extLst>
              <a:ext uri="{FF2B5EF4-FFF2-40B4-BE49-F238E27FC236}">
                <a16:creationId xmlns:a16="http://schemas.microsoft.com/office/drawing/2014/main" id="{D7F5CD33-8D6D-5BC0-5E13-D060A26C1BC9}"/>
              </a:ext>
            </a:extLst>
          </p:cNvPr>
          <p:cNvSpPr/>
          <p:nvPr/>
        </p:nvSpPr>
        <p:spPr>
          <a:xfrm>
            <a:off x="9853684" y="1313892"/>
            <a:ext cx="928047" cy="201008"/>
          </a:xfrm>
          <a:prstGeom prst="rect">
            <a:avLst/>
          </a:prstGeom>
          <a:noFill/>
          <a:ln w="38100">
            <a:solidFill>
              <a:srgbClr val="ED6E3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FB3811E0-A292-76F4-D76D-245F1557CC36}"/>
              </a:ext>
            </a:extLst>
          </p:cNvPr>
          <p:cNvSpPr txBox="1"/>
          <p:nvPr/>
        </p:nvSpPr>
        <p:spPr>
          <a:xfrm>
            <a:off x="6266083" y="2258413"/>
            <a:ext cx="5126793" cy="1522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t>Moving area</a:t>
            </a:r>
            <a:r>
              <a:rPr lang="ko-KR" altLang="en-US" sz="1600" dirty="0"/>
              <a:t>의 변화를 최소화</a:t>
            </a:r>
            <a:endParaRPr lang="en-US" altLang="ko-KR" sz="1600" dirty="0"/>
          </a:p>
          <a:p>
            <a:pPr lvl="1">
              <a:lnSpc>
                <a:spcPct val="150000"/>
              </a:lnSpc>
            </a:pPr>
            <a:r>
              <a:rPr lang="ko-KR" altLang="en-US" sz="1600" dirty="0"/>
              <a:t>→ </a:t>
            </a:r>
            <a:r>
              <a:rPr lang="en-US" altLang="ko-KR" sz="1600" dirty="0"/>
              <a:t>Moving object </a:t>
            </a:r>
            <a:r>
              <a:rPr lang="ko-KR" altLang="en-US" sz="1600" dirty="0"/>
              <a:t>전체에서 </a:t>
            </a:r>
            <a:r>
              <a:rPr lang="en-US" altLang="ko-KR" sz="1600" dirty="0"/>
              <a:t>motion map</a:t>
            </a:r>
            <a:r>
              <a:rPr lang="ko-KR" altLang="en-US" sz="1600" dirty="0"/>
              <a:t>이 일정하게 유지되도록 한다</a:t>
            </a:r>
            <a:r>
              <a:rPr lang="en-US" altLang="ko-KR" sz="1600" dirty="0"/>
              <a:t>.</a:t>
            </a:r>
          </a:p>
          <a:p>
            <a:pPr marL="285750" indent="-285750">
              <a:lnSpc>
                <a:spcPct val="150000"/>
              </a:lnSpc>
              <a:buFont typeface="Arial" panose="020B0604020202020204" pitchFamily="34" charset="0"/>
              <a:buChar char="•"/>
            </a:pPr>
            <a:r>
              <a:rPr lang="en-US" altLang="ko-KR" sz="1600" dirty="0"/>
              <a:t>Moving objects</a:t>
            </a:r>
            <a:r>
              <a:rPr lang="ko-KR" altLang="en-US" sz="1600" dirty="0"/>
              <a:t>가 </a:t>
            </a:r>
            <a:r>
              <a:rPr lang="en-US" altLang="ko-KR" sz="1600" dirty="0"/>
              <a:t>rigid</a:t>
            </a:r>
            <a:r>
              <a:rPr lang="ko-KR" altLang="en-US" sz="1600" dirty="0"/>
              <a:t> 일거라 예상하여 수행됨</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88A25F9-F567-7131-A672-BFA6DBB02943}"/>
                  </a:ext>
                </a:extLst>
              </p:cNvPr>
              <p:cNvSpPr txBox="1"/>
              <p:nvPr/>
            </p:nvSpPr>
            <p:spPr>
              <a:xfrm>
                <a:off x="619129" y="4883629"/>
                <a:ext cx="3789208" cy="338554"/>
              </a:xfrm>
              <a:prstGeom prst="rect">
                <a:avLst/>
              </a:prstGeom>
              <a:noFill/>
            </p:spPr>
            <p:txBody>
              <a:bodyPr wrap="square">
                <a:spAutoFit/>
              </a:bodyPr>
              <a:lstStyle/>
              <a:p>
                <a14:m>
                  <m:oMath xmlns:m="http://schemas.openxmlformats.org/officeDocument/2006/math">
                    <m:d>
                      <m:dPr>
                        <m:begChr m:val="⟨"/>
                        <m:endChr m:val="⟩"/>
                        <m:ctrlPr>
                          <a:rPr lang="en-US" altLang="ko-KR" sz="1600" i="1" smtClean="0">
                            <a:solidFill>
                              <a:schemeClr val="tx1">
                                <a:lumMod val="50000"/>
                                <a:lumOff val="50000"/>
                              </a:schemeClr>
                            </a:solidFill>
                            <a:latin typeface="Cambria Math" panose="02040503050406030204" pitchFamily="18" charset="0"/>
                          </a:rPr>
                        </m:ctrlPr>
                      </m:dPr>
                      <m:e>
                        <m:d>
                          <m:dPr>
                            <m:begChr m:val="|"/>
                            <m:endChr m:val="|"/>
                            <m:ctrlPr>
                              <a:rPr lang="en-US" altLang="ko-KR" sz="1600" i="1" smtClean="0">
                                <a:solidFill>
                                  <a:schemeClr val="tx1">
                                    <a:lumMod val="50000"/>
                                    <a:lumOff val="50000"/>
                                  </a:schemeClr>
                                </a:solidFill>
                                <a:latin typeface="Cambria Math" panose="02040503050406030204" pitchFamily="18" charset="0"/>
                              </a:rPr>
                            </m:ctrlPr>
                          </m:dPr>
                          <m:e>
                            <m:sSub>
                              <m:sSubPr>
                                <m:ctrlPr>
                                  <a:rPr lang="en-US" altLang="ko-KR" sz="1600" i="1" smtClean="0">
                                    <a:solidFill>
                                      <a:schemeClr val="tx1">
                                        <a:lumMod val="50000"/>
                                        <a:lumOff val="50000"/>
                                      </a:schemeClr>
                                    </a:solidFill>
                                    <a:latin typeface="Cambria Math" panose="02040503050406030204" pitchFamily="18" charset="0"/>
                                  </a:rPr>
                                </m:ctrlPr>
                              </m:sSubPr>
                              <m:e>
                                <m:r>
                                  <a:rPr lang="en-US" altLang="ko-KR" sz="1600" b="0" i="1" smtClean="0">
                                    <a:solidFill>
                                      <a:schemeClr val="tx1">
                                        <a:lumMod val="50000"/>
                                        <a:lumOff val="50000"/>
                                      </a:schemeClr>
                                    </a:solidFill>
                                    <a:latin typeface="Cambria Math" panose="02040503050406030204" pitchFamily="18" charset="0"/>
                                  </a:rPr>
                                  <m:t>𝑇</m:t>
                                </m:r>
                              </m:e>
                              <m:sub>
                                <m:r>
                                  <a:rPr lang="en-US" altLang="ko-KR" sz="1600" b="0" i="1" smtClean="0">
                                    <a:solidFill>
                                      <a:schemeClr val="tx1">
                                        <a:lumMod val="50000"/>
                                        <a:lumOff val="50000"/>
                                      </a:schemeClr>
                                    </a:solidFill>
                                    <a:latin typeface="Cambria Math" panose="02040503050406030204" pitchFamily="18" charset="0"/>
                                  </a:rPr>
                                  <m:t>𝑖</m:t>
                                </m:r>
                              </m:sub>
                            </m:sSub>
                          </m:e>
                        </m:d>
                      </m:e>
                    </m:d>
                  </m:oMath>
                </a14:m>
                <a:r>
                  <a:rPr lang="en-US" altLang="ko-KR" sz="1600" dirty="0">
                    <a:solidFill>
                      <a:schemeClr val="tx1">
                        <a:lumMod val="50000"/>
                        <a:lumOff val="50000"/>
                      </a:schemeClr>
                    </a:solidFill>
                  </a:rPr>
                  <a:t> = the spatial average of </a:t>
                </a:r>
                <a14:m>
                  <m:oMath xmlns:m="http://schemas.openxmlformats.org/officeDocument/2006/math">
                    <m:d>
                      <m:dPr>
                        <m:begChr m:val="|"/>
                        <m:endChr m:val="|"/>
                        <m:ctrlPr>
                          <a:rPr lang="en-US" altLang="ko-KR" sz="1600" i="1">
                            <a:solidFill>
                              <a:schemeClr val="tx1">
                                <a:lumMod val="50000"/>
                                <a:lumOff val="50000"/>
                              </a:schemeClr>
                            </a:solidFill>
                            <a:latin typeface="Cambria Math" panose="02040503050406030204" pitchFamily="18" charset="0"/>
                          </a:rPr>
                        </m:ctrlPr>
                      </m:dPr>
                      <m:e>
                        <m:sSub>
                          <m:sSubPr>
                            <m:ctrlPr>
                              <a:rPr lang="en-US" altLang="ko-KR" sz="1600" i="1">
                                <a:solidFill>
                                  <a:schemeClr val="tx1">
                                    <a:lumMod val="50000"/>
                                    <a:lumOff val="50000"/>
                                  </a:schemeClr>
                                </a:solidFill>
                                <a:latin typeface="Cambria Math" panose="02040503050406030204" pitchFamily="18" charset="0"/>
                              </a:rPr>
                            </m:ctrlPr>
                          </m:sSubPr>
                          <m:e>
                            <m:r>
                              <a:rPr lang="en-US" altLang="ko-KR" sz="1600" i="1">
                                <a:solidFill>
                                  <a:schemeClr val="tx1">
                                    <a:lumMod val="50000"/>
                                    <a:lumOff val="50000"/>
                                  </a:schemeClr>
                                </a:solidFill>
                                <a:latin typeface="Cambria Math" panose="02040503050406030204" pitchFamily="18" charset="0"/>
                              </a:rPr>
                              <m:t>𝑇</m:t>
                            </m:r>
                          </m:e>
                          <m:sub>
                            <m:r>
                              <a:rPr lang="en-US" altLang="ko-KR" sz="1600" i="1">
                                <a:solidFill>
                                  <a:schemeClr val="tx1">
                                    <a:lumMod val="50000"/>
                                    <a:lumOff val="50000"/>
                                  </a:schemeClr>
                                </a:solidFill>
                                <a:latin typeface="Cambria Math" panose="02040503050406030204" pitchFamily="18" charset="0"/>
                              </a:rPr>
                              <m:t>𝑖</m:t>
                            </m:r>
                          </m:sub>
                        </m:sSub>
                        <m:r>
                          <a:rPr lang="en-US" altLang="ko-KR" sz="1600" b="0" i="1" smtClean="0">
                            <a:solidFill>
                              <a:schemeClr val="tx1">
                                <a:lumMod val="50000"/>
                                <a:lumOff val="50000"/>
                              </a:schemeClr>
                            </a:solidFill>
                            <a:latin typeface="Cambria Math" panose="02040503050406030204" pitchFamily="18" charset="0"/>
                          </a:rPr>
                          <m:t>(</m:t>
                        </m:r>
                        <m:r>
                          <a:rPr lang="en-US" altLang="ko-KR" sz="1600" b="0" i="1" smtClean="0">
                            <a:solidFill>
                              <a:schemeClr val="tx1">
                                <a:lumMod val="50000"/>
                                <a:lumOff val="50000"/>
                              </a:schemeClr>
                            </a:solidFill>
                            <a:latin typeface="Cambria Math" panose="02040503050406030204" pitchFamily="18" charset="0"/>
                          </a:rPr>
                          <m:t>𝑢</m:t>
                        </m:r>
                        <m:r>
                          <a:rPr lang="en-US" altLang="ko-KR" sz="1600" b="0" i="1" smtClean="0">
                            <a:solidFill>
                              <a:schemeClr val="tx1">
                                <a:lumMod val="50000"/>
                                <a:lumOff val="50000"/>
                              </a:schemeClr>
                            </a:solidFill>
                            <a:latin typeface="Cambria Math" panose="02040503050406030204" pitchFamily="18" charset="0"/>
                          </a:rPr>
                          <m:t>,</m:t>
                        </m:r>
                        <m:r>
                          <a:rPr lang="en-US" altLang="ko-KR" sz="1600" b="0" i="1" smtClean="0">
                            <a:solidFill>
                              <a:schemeClr val="tx1">
                                <a:lumMod val="50000"/>
                                <a:lumOff val="50000"/>
                              </a:schemeClr>
                            </a:solidFill>
                            <a:latin typeface="Cambria Math" panose="02040503050406030204" pitchFamily="18" charset="0"/>
                          </a:rPr>
                          <m:t>𝑣</m:t>
                        </m:r>
                        <m:r>
                          <a:rPr lang="en-US" altLang="ko-KR" sz="1600" b="0" i="1" smtClean="0">
                            <a:solidFill>
                              <a:schemeClr val="tx1">
                                <a:lumMod val="50000"/>
                                <a:lumOff val="50000"/>
                              </a:schemeClr>
                            </a:solidFill>
                            <a:latin typeface="Cambria Math" panose="02040503050406030204" pitchFamily="18" charset="0"/>
                          </a:rPr>
                          <m:t>)</m:t>
                        </m:r>
                      </m:e>
                    </m:d>
                  </m:oMath>
                </a14:m>
                <a:endParaRPr lang="ko-KR" altLang="en-US" sz="1600" dirty="0">
                  <a:solidFill>
                    <a:schemeClr val="tx1">
                      <a:lumMod val="50000"/>
                      <a:lumOff val="50000"/>
                    </a:schemeClr>
                  </a:solidFill>
                </a:endParaRPr>
              </a:p>
            </p:txBody>
          </p:sp>
        </mc:Choice>
        <mc:Fallback>
          <p:sp>
            <p:nvSpPr>
              <p:cNvPr id="19" name="TextBox 18">
                <a:extLst>
                  <a:ext uri="{FF2B5EF4-FFF2-40B4-BE49-F238E27FC236}">
                    <a16:creationId xmlns:a16="http://schemas.microsoft.com/office/drawing/2014/main" id="{488A25F9-F567-7131-A672-BFA6DBB02943}"/>
                  </a:ext>
                </a:extLst>
              </p:cNvPr>
              <p:cNvSpPr txBox="1">
                <a:spLocks noRot="1" noChangeAspect="1" noMove="1" noResize="1" noEditPoints="1" noAdjustHandles="1" noChangeArrowheads="1" noChangeShapeType="1" noTextEdit="1"/>
              </p:cNvSpPr>
              <p:nvPr/>
            </p:nvSpPr>
            <p:spPr>
              <a:xfrm>
                <a:off x="619129" y="4883629"/>
                <a:ext cx="3789208" cy="338554"/>
              </a:xfrm>
              <a:prstGeom prst="rect">
                <a:avLst/>
              </a:prstGeom>
              <a:blipFill>
                <a:blip r:embed="rId6"/>
                <a:stretch>
                  <a:fillRect t="-5357" b="-214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0F7354D-CB75-2798-3956-D454ADAD42A2}"/>
                  </a:ext>
                </a:extLst>
              </p:cNvPr>
              <p:cNvSpPr txBox="1"/>
              <p:nvPr/>
            </p:nvSpPr>
            <p:spPr>
              <a:xfrm>
                <a:off x="6266083" y="4076731"/>
                <a:ext cx="5126793" cy="13710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t>Regularization</a:t>
                </a:r>
                <a:r>
                  <a:rPr lang="ko-KR" altLang="en-US" sz="1600" dirty="0"/>
                  <a:t> </a:t>
                </a:r>
                <a:r>
                  <a:rPr lang="en-US" altLang="ko-KR" sz="1600" dirty="0"/>
                  <a:t>is</a:t>
                </a:r>
                <a:r>
                  <a:rPr lang="ko-KR" altLang="en-US" sz="1600" dirty="0"/>
                  <a:t> </a:t>
                </a:r>
                <a:r>
                  <a:rPr lang="en-US" altLang="ko-KR" sz="1600" dirty="0"/>
                  <a:t>self-normalizing</a:t>
                </a:r>
              </a:p>
              <a:p>
                <a:pPr marL="285750" indent="-285750">
                  <a:lnSpc>
                    <a:spcPct val="150000"/>
                  </a:lnSpc>
                  <a:buFont typeface="Arial" panose="020B0604020202020204" pitchFamily="34" charset="0"/>
                  <a:buChar char="•"/>
                </a:pPr>
                <a:r>
                  <a:rPr lang="ko-KR" altLang="en-US" sz="1600" dirty="0"/>
                  <a:t>작은 </a:t>
                </a:r>
                <a14:m>
                  <m:oMath xmlns:m="http://schemas.openxmlformats.org/officeDocument/2006/math">
                    <m:r>
                      <a:rPr lang="en-US" altLang="ko-KR" sz="1600" b="0" i="1" smtClean="0">
                        <a:solidFill>
                          <a:schemeClr val="tx1"/>
                        </a:solidFill>
                        <a:latin typeface="Cambria Math" panose="02040503050406030204" pitchFamily="18" charset="0"/>
                      </a:rPr>
                      <m:t>𝑇</m:t>
                    </m:r>
                    <m:d>
                      <m:dPr>
                        <m:ctrlPr>
                          <a:rPr lang="en-US" altLang="ko-KR" sz="1600" b="0" i="1" smtClean="0">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𝑢</m:t>
                        </m:r>
                        <m:r>
                          <a:rPr lang="en-US" altLang="ko-KR" sz="1600" b="0" i="1" smtClean="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𝑣</m:t>
                        </m:r>
                      </m:e>
                    </m:d>
                  </m:oMath>
                </a14:m>
                <a:r>
                  <a:rPr lang="ko-KR" altLang="en-US" sz="1600" dirty="0"/>
                  <a:t> →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𝐿</m:t>
                        </m:r>
                      </m:e>
                      <m:sub>
                        <m:r>
                          <a:rPr lang="en-US" altLang="ko-KR" sz="1600" b="0" i="1" smtClean="0">
                            <a:latin typeface="Cambria Math" panose="02040503050406030204" pitchFamily="18" charset="0"/>
                          </a:rPr>
                          <m:t>1</m:t>
                        </m:r>
                      </m:sub>
                    </m:sSub>
                  </m:oMath>
                </a14:m>
                <a:r>
                  <a:rPr lang="ko-KR" altLang="en-US" sz="1600" dirty="0"/>
                  <a:t> </a:t>
                </a:r>
                <a:r>
                  <a:rPr lang="en-US" altLang="ko-KR" sz="1600" dirty="0"/>
                  <a:t>// </a:t>
                </a:r>
                <a:r>
                  <a:rPr lang="ko-KR" altLang="en-US" sz="1600" dirty="0"/>
                  <a:t>큰 </a:t>
                </a:r>
                <a14:m>
                  <m:oMath xmlns:m="http://schemas.openxmlformats.org/officeDocument/2006/math">
                    <m:r>
                      <a:rPr lang="en-US" altLang="ko-KR" sz="1600" i="1">
                        <a:latin typeface="Cambria Math" panose="02040503050406030204" pitchFamily="18" charset="0"/>
                      </a:rPr>
                      <m:t>𝑇</m:t>
                    </m:r>
                    <m:d>
                      <m:dPr>
                        <m:ctrlPr>
                          <a:rPr lang="en-US" altLang="ko-KR" sz="1600" i="1">
                            <a:latin typeface="Cambria Math" panose="02040503050406030204" pitchFamily="18" charset="0"/>
                          </a:rPr>
                        </m:ctrlPr>
                      </m:dPr>
                      <m:e>
                        <m:r>
                          <a:rPr lang="en-US" altLang="ko-KR" sz="1600" i="1">
                            <a:latin typeface="Cambria Math" panose="02040503050406030204" pitchFamily="18" charset="0"/>
                          </a:rPr>
                          <m:t>𝑢</m:t>
                        </m:r>
                        <m:r>
                          <a:rPr lang="en-US" altLang="ko-KR" sz="1600" i="1">
                            <a:latin typeface="Cambria Math" panose="02040503050406030204" pitchFamily="18" charset="0"/>
                          </a:rPr>
                          <m:t>,</m:t>
                        </m:r>
                        <m:r>
                          <a:rPr lang="en-US" altLang="ko-KR" sz="1600" i="1">
                            <a:latin typeface="Cambria Math" panose="02040503050406030204" pitchFamily="18" charset="0"/>
                          </a:rPr>
                          <m:t>𝑣</m:t>
                        </m:r>
                      </m:e>
                    </m:d>
                  </m:oMath>
                </a14:m>
                <a:r>
                  <a:rPr lang="ko-KR" altLang="en-US" sz="1600" dirty="0"/>
                  <a:t> → </a:t>
                </a:r>
                <a14:m>
                  <m:oMath xmlns:m="http://schemas.openxmlformats.org/officeDocument/2006/math">
                    <m:r>
                      <a:rPr lang="ko-KR" altLang="en-US" sz="1600" i="1" dirty="0">
                        <a:latin typeface="Cambria Math" panose="02040503050406030204" pitchFamily="18" charset="0"/>
                      </a:rPr>
                      <m:t>강도가</m:t>
                    </m:r>
                  </m:oMath>
                </a14:m>
                <a:r>
                  <a:rPr lang="ko-KR" altLang="en-US" sz="1600" dirty="0"/>
                  <a:t> 약해짐</a:t>
                </a:r>
                <a:endParaRPr lang="en-US" altLang="ko-KR" sz="1600" dirty="0"/>
              </a:p>
              <a:p>
                <a:pPr marL="285750" indent="-285750">
                  <a:lnSpc>
                    <a:spcPct val="150000"/>
                  </a:lnSpc>
                  <a:buFont typeface="Arial" panose="020B0604020202020204" pitchFamily="34" charset="0"/>
                  <a:buChar char="•"/>
                </a:pP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𝐿</m:t>
                        </m:r>
                      </m:e>
                      <m:sub>
                        <m:f>
                          <m:fPr>
                            <m:ctrlPr>
                              <a:rPr lang="en-US" altLang="ko-KR" sz="1600" b="0" i="1" smtClean="0">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2</m:t>
                            </m:r>
                          </m:den>
                        </m:f>
                      </m:sub>
                    </m:sSub>
                  </m:oMath>
                </a14:m>
                <a:r>
                  <a:rPr lang="en-US" altLang="ko-KR" sz="1600" dirty="0"/>
                  <a:t> loss encourages more sparsity than the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𝐿</m:t>
                        </m:r>
                      </m:e>
                      <m:sub>
                        <m:r>
                          <a:rPr lang="en-US" altLang="ko-KR" sz="1600" i="1">
                            <a:latin typeface="Cambria Math" panose="02040503050406030204" pitchFamily="18" charset="0"/>
                          </a:rPr>
                          <m:t>1</m:t>
                        </m:r>
                      </m:sub>
                    </m:sSub>
                  </m:oMath>
                </a14:m>
                <a:r>
                  <a:rPr lang="en-US" altLang="ko-KR" sz="1600" dirty="0"/>
                  <a:t> loss.</a:t>
                </a:r>
                <a:endParaRPr lang="ko-KR" altLang="en-US" sz="1600" dirty="0"/>
              </a:p>
            </p:txBody>
          </p:sp>
        </mc:Choice>
        <mc:Fallback>
          <p:sp>
            <p:nvSpPr>
              <p:cNvPr id="20" name="TextBox 19">
                <a:extLst>
                  <a:ext uri="{FF2B5EF4-FFF2-40B4-BE49-F238E27FC236}">
                    <a16:creationId xmlns:a16="http://schemas.microsoft.com/office/drawing/2014/main" id="{60F7354D-CB75-2798-3956-D454ADAD42A2}"/>
                  </a:ext>
                </a:extLst>
              </p:cNvPr>
              <p:cNvSpPr txBox="1">
                <a:spLocks noRot="1" noChangeAspect="1" noMove="1" noResize="1" noEditPoints="1" noAdjustHandles="1" noChangeArrowheads="1" noChangeShapeType="1" noTextEdit="1"/>
              </p:cNvSpPr>
              <p:nvPr/>
            </p:nvSpPr>
            <p:spPr>
              <a:xfrm>
                <a:off x="6266083" y="4076731"/>
                <a:ext cx="5126793" cy="1371081"/>
              </a:xfrm>
              <a:prstGeom prst="rect">
                <a:avLst/>
              </a:prstGeom>
              <a:blipFill>
                <a:blip r:embed="rId7"/>
                <a:stretch>
                  <a:fillRect l="-47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F839EE6-F9A0-7C65-4E33-619C41BF3392}"/>
                  </a:ext>
                </a:extLst>
              </p:cNvPr>
              <p:cNvSpPr txBox="1"/>
              <p:nvPr/>
            </p:nvSpPr>
            <p:spPr>
              <a:xfrm>
                <a:off x="819528" y="5589116"/>
                <a:ext cx="10496749" cy="973343"/>
              </a:xfrm>
              <a:prstGeom prst="rect">
                <a:avLst/>
              </a:prstGeom>
              <a:solidFill>
                <a:srgbClr val="DBDFFD">
                  <a:alpha val="50196"/>
                </a:srgbClr>
              </a:solidFill>
            </p:spPr>
            <p:txBody>
              <a:bodyPr wrap="square">
                <a:spAutoFit/>
              </a:bodyPr>
              <a:lstStyle/>
              <a:p>
                <a:pPr>
                  <a:lnSpc>
                    <a:spcPct val="120000"/>
                  </a:lnSpc>
                </a:pPr>
                <a:r>
                  <a:rPr lang="en-US" altLang="ko-KR" sz="1600" dirty="0"/>
                  <a:t>Piecewise-constant</a:t>
                </a:r>
                <a:r>
                  <a:rPr lang="en-US" altLang="ko-KR" sz="1600" b="0" dirty="0">
                    <a:solidFill>
                      <a:schemeClr val="tx1"/>
                    </a:solidFill>
                  </a:rPr>
                  <a:t> </a:t>
                </a:r>
                <a14:m>
                  <m:oMath xmlns:m="http://schemas.openxmlformats.org/officeDocument/2006/math">
                    <m:sSub>
                      <m:sSubPr>
                        <m:ctrlPr>
                          <a:rPr lang="en-US" altLang="ko-KR" sz="1600" b="0" i="1" smtClean="0">
                            <a:solidFill>
                              <a:schemeClr val="tx1"/>
                            </a:solidFill>
                            <a:latin typeface="Cambria Math" panose="02040503050406030204" pitchFamily="18" charset="0"/>
                          </a:rPr>
                        </m:ctrlPr>
                      </m:sSubPr>
                      <m:e>
                        <m:r>
                          <a:rPr lang="en-US" altLang="ko-KR" sz="1600" b="0" i="1" smtClean="0">
                            <a:solidFill>
                              <a:schemeClr val="tx1"/>
                            </a:solidFill>
                            <a:latin typeface="Cambria Math" panose="02040503050406030204" pitchFamily="18" charset="0"/>
                          </a:rPr>
                          <m:t>𝑇</m:t>
                        </m:r>
                      </m:e>
                      <m:sub>
                        <m:r>
                          <a:rPr lang="en-US" altLang="ko-KR" sz="1600" b="0" i="1" smtClean="0">
                            <a:solidFill>
                              <a:schemeClr val="tx1"/>
                            </a:solidFill>
                            <a:latin typeface="Cambria Math" panose="02040503050406030204" pitchFamily="18" charset="0"/>
                          </a:rPr>
                          <m:t>𝑜𝑏𝑗</m:t>
                        </m:r>
                      </m:sub>
                    </m:sSub>
                    <m:d>
                      <m:dPr>
                        <m:ctrlPr>
                          <a:rPr lang="en-US" altLang="ko-KR" sz="1600" b="0" i="1" smtClean="0">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𝑢</m:t>
                        </m:r>
                        <m:r>
                          <a:rPr lang="en-US" altLang="ko-KR" sz="1600" b="0" i="1" smtClean="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𝑣</m:t>
                        </m:r>
                      </m:e>
                    </m:d>
                  </m:oMath>
                </a14:m>
                <a:r>
                  <a:rPr lang="ko-KR" altLang="en-US" sz="1600" dirty="0"/>
                  <a:t> </a:t>
                </a:r>
                <a:r>
                  <a:rPr lang="en-US" altLang="ko-KR" sz="1600" dirty="0"/>
                  <a:t>: </a:t>
                </a:r>
                <a:r>
                  <a:rPr lang="ko-KR" altLang="en-US" sz="1600" dirty="0"/>
                  <a:t>물체가 배경에 대해 </a:t>
                </a:r>
                <a:r>
                  <a:rPr lang="en-US" altLang="ko-KR" sz="1600" dirty="0"/>
                  <a:t>pure translation</a:t>
                </a:r>
                <a:r>
                  <a:rPr lang="ko-KR" altLang="en-US" sz="1600" dirty="0"/>
                  <a:t>으로 움직이는 모든 장면을 표현할 수 있다</a:t>
                </a:r>
                <a:endParaRPr lang="en-US" altLang="ko-KR" sz="1600" dirty="0"/>
              </a:p>
              <a:p>
                <a:pPr>
                  <a:lnSpc>
                    <a:spcPct val="120000"/>
                  </a:lnSpc>
                </a:pPr>
                <a:r>
                  <a:rPr lang="ko-KR" altLang="en-US" sz="1600" dirty="0"/>
                  <a:t>→ </a:t>
                </a:r>
                <a:r>
                  <a:rPr lang="en-US" altLang="ko-KR" sz="1600" dirty="0"/>
                  <a:t>But rotating </a:t>
                </a:r>
                <a:r>
                  <a:rPr lang="ko-KR" altLang="en-US" sz="1600" dirty="0"/>
                  <a:t>회전 </a:t>
                </a:r>
                <a:r>
                  <a:rPr lang="en-US" altLang="ko-KR" sz="1600" dirty="0"/>
                  <a:t>= residual</a:t>
                </a:r>
                <a:r>
                  <a:rPr lang="ko-KR" altLang="en-US" sz="1600" dirty="0"/>
                  <a:t> </a:t>
                </a:r>
                <a:r>
                  <a:rPr lang="en-US" altLang="ko-KR" sz="1600" dirty="0"/>
                  <a:t>translation</a:t>
                </a:r>
                <a:r>
                  <a:rPr lang="ko-KR" altLang="en-US" sz="1600" dirty="0"/>
                  <a:t> </a:t>
                </a:r>
                <a:r>
                  <a:rPr lang="en-US" altLang="ko-KR" sz="1600" dirty="0"/>
                  <a:t>field</a:t>
                </a:r>
                <a:r>
                  <a:rPr lang="ko-KR" altLang="en-US" sz="1600" dirty="0"/>
                  <a:t> 일정하지 않음 </a:t>
                </a:r>
                <a:endParaRPr lang="en-US" altLang="ko-KR" sz="1600" dirty="0"/>
              </a:p>
              <a:p>
                <a:pPr>
                  <a:lnSpc>
                    <a:spcPct val="120000"/>
                  </a:lnSpc>
                </a:pPr>
                <a:r>
                  <a:rPr lang="ko-KR" altLang="en-US" sz="1600" dirty="0"/>
                  <a:t>→ 흔하지 않기 때문에 근사치가 적절할 것으로 기대</a:t>
                </a:r>
              </a:p>
            </p:txBody>
          </p:sp>
        </mc:Choice>
        <mc:Fallback>
          <p:sp>
            <p:nvSpPr>
              <p:cNvPr id="22" name="TextBox 21">
                <a:extLst>
                  <a:ext uri="{FF2B5EF4-FFF2-40B4-BE49-F238E27FC236}">
                    <a16:creationId xmlns:a16="http://schemas.microsoft.com/office/drawing/2014/main" id="{5F839EE6-F9A0-7C65-4E33-619C41BF3392}"/>
                  </a:ext>
                </a:extLst>
              </p:cNvPr>
              <p:cNvSpPr txBox="1">
                <a:spLocks noRot="1" noChangeAspect="1" noMove="1" noResize="1" noEditPoints="1" noAdjustHandles="1" noChangeArrowheads="1" noChangeShapeType="1" noTextEdit="1"/>
              </p:cNvSpPr>
              <p:nvPr/>
            </p:nvSpPr>
            <p:spPr>
              <a:xfrm>
                <a:off x="819528" y="5589116"/>
                <a:ext cx="10496749" cy="973343"/>
              </a:xfrm>
              <a:prstGeom prst="rect">
                <a:avLst/>
              </a:prstGeom>
              <a:blipFill>
                <a:blip r:embed="rId8"/>
                <a:stretch>
                  <a:fillRect l="-290" b="-6875"/>
                </a:stretch>
              </a:blipFill>
            </p:spPr>
            <p:txBody>
              <a:bodyPr/>
              <a:lstStyle/>
              <a:p>
                <a:r>
                  <a:rPr lang="ko-KR" altLang="en-US">
                    <a:noFill/>
                  </a:rPr>
                  <a:t> </a:t>
                </a:r>
              </a:p>
            </p:txBody>
          </p:sp>
        </mc:Fallback>
      </mc:AlternateContent>
      <p:sp>
        <p:nvSpPr>
          <p:cNvPr id="8" name="제목 1">
            <a:extLst>
              <a:ext uri="{FF2B5EF4-FFF2-40B4-BE49-F238E27FC236}">
                <a16:creationId xmlns:a16="http://schemas.microsoft.com/office/drawing/2014/main" id="{6126D899-D832-4C6C-C8E9-DD3A8F42E338}"/>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3267502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2"/>
            <a:ext cx="151047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Losses</a:t>
            </a:r>
            <a:endParaRPr lang="en-US" altLang="ko-KR" b="1" dirty="0">
              <a:solidFill>
                <a:schemeClr val="tx1"/>
              </a:solidFill>
            </a:endParaRPr>
          </a:p>
        </p:txBody>
      </p:sp>
      <p:sp>
        <p:nvSpPr>
          <p:cNvPr id="12" name="TextBox 11">
            <a:extLst>
              <a:ext uri="{FF2B5EF4-FFF2-40B4-BE49-F238E27FC236}">
                <a16:creationId xmlns:a16="http://schemas.microsoft.com/office/drawing/2014/main" id="{2C0A2A9C-C575-1D37-BBBF-2B559E3BFADF}"/>
              </a:ext>
            </a:extLst>
          </p:cNvPr>
          <p:cNvSpPr txBox="1"/>
          <p:nvPr/>
        </p:nvSpPr>
        <p:spPr>
          <a:xfrm>
            <a:off x="539551" y="1683224"/>
            <a:ext cx="3398465" cy="45429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6677F4"/>
                </a:solidFill>
              </a:rPr>
              <a:t>Depth Regularization</a:t>
            </a:r>
          </a:p>
        </p:txBody>
      </p:sp>
      <p:sp>
        <p:nvSpPr>
          <p:cNvPr id="13" name="TextBox 12">
            <a:extLst>
              <a:ext uri="{FF2B5EF4-FFF2-40B4-BE49-F238E27FC236}">
                <a16:creationId xmlns:a16="http://schemas.microsoft.com/office/drawing/2014/main" id="{3FC9F199-EA94-3DEB-B69D-367F234898CB}"/>
              </a:ext>
            </a:extLst>
          </p:cNvPr>
          <p:cNvSpPr txBox="1"/>
          <p:nvPr/>
        </p:nvSpPr>
        <p:spPr>
          <a:xfrm>
            <a:off x="541517" y="4215205"/>
            <a:ext cx="3948535" cy="338554"/>
          </a:xfrm>
          <a:prstGeom prst="rect">
            <a:avLst/>
          </a:prstGeom>
          <a:noFill/>
        </p:spPr>
        <p:txBody>
          <a:bodyPr wrap="square" rtlCol="0">
            <a:spAutoFit/>
          </a:bodyPr>
          <a:lstStyle/>
          <a:p>
            <a:r>
              <a:rPr lang="en-US" altLang="ko-KR" sz="1600" dirty="0">
                <a:solidFill>
                  <a:srgbClr val="8D9AF7"/>
                </a:solidFill>
              </a:rPr>
              <a:t>&gt; Motion cycle consistency loss</a:t>
            </a:r>
            <a:endParaRPr lang="ko-KR" altLang="en-US" sz="1600" dirty="0">
              <a:solidFill>
                <a:srgbClr val="8D9AF7"/>
              </a:solidFill>
            </a:endParaRPr>
          </a:p>
        </p:txBody>
      </p:sp>
      <p:sp>
        <p:nvSpPr>
          <p:cNvPr id="15" name="TextBox 14">
            <a:extLst>
              <a:ext uri="{FF2B5EF4-FFF2-40B4-BE49-F238E27FC236}">
                <a16:creationId xmlns:a16="http://schemas.microsoft.com/office/drawing/2014/main" id="{38B1E47E-E0D8-2666-2FCF-3DB26753E057}"/>
              </a:ext>
            </a:extLst>
          </p:cNvPr>
          <p:cNvSpPr txBox="1"/>
          <p:nvPr/>
        </p:nvSpPr>
        <p:spPr>
          <a:xfrm>
            <a:off x="539551" y="3760913"/>
            <a:ext cx="3948535" cy="45429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6677F4"/>
                </a:solidFill>
              </a:rPr>
              <a:t>Consistency Regularization</a:t>
            </a:r>
          </a:p>
        </p:txBody>
      </p:sp>
      <p:pic>
        <p:nvPicPr>
          <p:cNvPr id="4" name="그림 3">
            <a:extLst>
              <a:ext uri="{FF2B5EF4-FFF2-40B4-BE49-F238E27FC236}">
                <a16:creationId xmlns:a16="http://schemas.microsoft.com/office/drawing/2014/main" id="{3603A3BE-1815-8C15-8A03-522978F214E4}"/>
              </a:ext>
            </a:extLst>
          </p:cNvPr>
          <p:cNvPicPr>
            <a:picLocks noChangeAspect="1"/>
          </p:cNvPicPr>
          <p:nvPr/>
        </p:nvPicPr>
        <p:blipFill>
          <a:blip r:embed="rId3"/>
          <a:stretch>
            <a:fillRect/>
          </a:stretch>
        </p:blipFill>
        <p:spPr>
          <a:xfrm>
            <a:off x="800446" y="2182196"/>
            <a:ext cx="6975786" cy="547686"/>
          </a:xfrm>
          <a:prstGeom prst="rect">
            <a:avLst/>
          </a:prstGeom>
          <a:ln>
            <a:noFill/>
          </a:ln>
        </p:spPr>
      </p:pic>
      <p:pic>
        <p:nvPicPr>
          <p:cNvPr id="16" name="그림 15">
            <a:extLst>
              <a:ext uri="{FF2B5EF4-FFF2-40B4-BE49-F238E27FC236}">
                <a16:creationId xmlns:a16="http://schemas.microsoft.com/office/drawing/2014/main" id="{759B5435-8CE9-7363-9B09-B70777C2163A}"/>
              </a:ext>
            </a:extLst>
          </p:cNvPr>
          <p:cNvPicPr>
            <a:picLocks noChangeAspect="1"/>
          </p:cNvPicPr>
          <p:nvPr/>
        </p:nvPicPr>
        <p:blipFill rotWithShape="1">
          <a:blip r:embed="rId4"/>
          <a:srcRect t="8162"/>
          <a:stretch/>
        </p:blipFill>
        <p:spPr>
          <a:xfrm>
            <a:off x="541517" y="4584537"/>
            <a:ext cx="7255569" cy="509817"/>
          </a:xfrm>
          <a:prstGeom prst="rect">
            <a:avLst/>
          </a:prstGeom>
          <a:ln>
            <a:noFill/>
          </a:ln>
        </p:spPr>
      </p:pic>
      <p:pic>
        <p:nvPicPr>
          <p:cNvPr id="18" name="그림 17">
            <a:extLst>
              <a:ext uri="{FF2B5EF4-FFF2-40B4-BE49-F238E27FC236}">
                <a16:creationId xmlns:a16="http://schemas.microsoft.com/office/drawing/2014/main" id="{E6F2DAFD-BD5C-81A5-581E-5A78C153A059}"/>
              </a:ext>
            </a:extLst>
          </p:cNvPr>
          <p:cNvPicPr>
            <a:picLocks noChangeAspect="1"/>
          </p:cNvPicPr>
          <p:nvPr/>
        </p:nvPicPr>
        <p:blipFill>
          <a:blip r:embed="rId5"/>
          <a:stretch>
            <a:fillRect/>
          </a:stretch>
        </p:blipFill>
        <p:spPr>
          <a:xfrm>
            <a:off x="541517" y="5770245"/>
            <a:ext cx="7514498" cy="509281"/>
          </a:xfrm>
          <a:prstGeom prst="rect">
            <a:avLst/>
          </a:prstGeom>
          <a:ln>
            <a:noFill/>
          </a:ln>
        </p:spPr>
      </p:pic>
      <p:sp>
        <p:nvSpPr>
          <p:cNvPr id="19" name="TextBox 18">
            <a:extLst>
              <a:ext uri="{FF2B5EF4-FFF2-40B4-BE49-F238E27FC236}">
                <a16:creationId xmlns:a16="http://schemas.microsoft.com/office/drawing/2014/main" id="{30BA12D3-2EAB-57F4-EFB1-211D149C8DA2}"/>
              </a:ext>
            </a:extLst>
          </p:cNvPr>
          <p:cNvSpPr txBox="1"/>
          <p:nvPr/>
        </p:nvSpPr>
        <p:spPr>
          <a:xfrm>
            <a:off x="539551" y="5423495"/>
            <a:ext cx="5423373" cy="338554"/>
          </a:xfrm>
          <a:prstGeom prst="rect">
            <a:avLst/>
          </a:prstGeom>
          <a:noFill/>
        </p:spPr>
        <p:txBody>
          <a:bodyPr wrap="square" rtlCol="0">
            <a:spAutoFit/>
          </a:bodyPr>
          <a:lstStyle/>
          <a:p>
            <a:r>
              <a:rPr lang="en-US" altLang="ko-KR" sz="1600" dirty="0">
                <a:solidFill>
                  <a:srgbClr val="8D9AF7"/>
                </a:solidFill>
              </a:rPr>
              <a:t>&gt; Occlusion-aware photometric consistency loss</a:t>
            </a:r>
            <a:endParaRPr lang="ko-KR" altLang="en-US" sz="1600" dirty="0">
              <a:solidFill>
                <a:srgbClr val="8D9AF7"/>
              </a:solidFill>
            </a:endParaRPr>
          </a:p>
        </p:txBody>
      </p:sp>
      <p:sp>
        <p:nvSpPr>
          <p:cNvPr id="20" name="TextBox 19">
            <a:extLst>
              <a:ext uri="{FF2B5EF4-FFF2-40B4-BE49-F238E27FC236}">
                <a16:creationId xmlns:a16="http://schemas.microsoft.com/office/drawing/2014/main" id="{39A93B36-10FC-CC10-7DCA-7FAF253CC388}"/>
              </a:ext>
            </a:extLst>
          </p:cNvPr>
          <p:cNvSpPr txBox="1"/>
          <p:nvPr/>
        </p:nvSpPr>
        <p:spPr>
          <a:xfrm>
            <a:off x="800447" y="2717286"/>
            <a:ext cx="7947314" cy="783356"/>
          </a:xfrm>
          <a:prstGeom prst="rect">
            <a:avLst/>
          </a:prstGeom>
          <a:noFill/>
        </p:spPr>
        <p:txBody>
          <a:bodyPr wrap="square" rtlCol="0">
            <a:spAutoFit/>
          </a:bodyPr>
          <a:lstStyle/>
          <a:p>
            <a:pPr>
              <a:lnSpc>
                <a:spcPct val="150000"/>
              </a:lnSpc>
            </a:pPr>
            <a:r>
              <a:rPr lang="ko-KR" altLang="en-US" sz="1600" dirty="0">
                <a:solidFill>
                  <a:schemeClr val="tx1">
                    <a:lumMod val="85000"/>
                    <a:lumOff val="15000"/>
                  </a:schemeClr>
                </a:solidFill>
              </a:rPr>
              <a:t>→ </a:t>
            </a:r>
            <a:r>
              <a:rPr lang="en-US" altLang="ko-KR" sz="1600" dirty="0">
                <a:solidFill>
                  <a:schemeClr val="tx1">
                    <a:lumMod val="85000"/>
                    <a:lumOff val="15000"/>
                  </a:schemeClr>
                </a:solidFill>
              </a:rPr>
              <a:t>Standard edge-aware smoothness regularization on the disparity maps d(u, v)</a:t>
            </a:r>
          </a:p>
          <a:p>
            <a:pPr>
              <a:lnSpc>
                <a:spcPct val="150000"/>
              </a:lnSpc>
            </a:pPr>
            <a:r>
              <a:rPr lang="ko-KR" altLang="en-US" sz="1600" dirty="0">
                <a:solidFill>
                  <a:schemeClr val="tx1">
                    <a:lumMod val="85000"/>
                    <a:lumOff val="15000"/>
                  </a:schemeClr>
                </a:solidFill>
              </a:rPr>
              <a:t>→ 색 변화가 큰 픽셀에서는 </a:t>
            </a:r>
            <a:r>
              <a:rPr lang="en-US" altLang="ko-KR" sz="1600" dirty="0">
                <a:solidFill>
                  <a:schemeClr val="tx1">
                    <a:lumMod val="85000"/>
                    <a:lumOff val="15000"/>
                  </a:schemeClr>
                </a:solidFill>
              </a:rPr>
              <a:t>regularization</a:t>
            </a:r>
            <a:r>
              <a:rPr lang="ko-KR" altLang="en-US" sz="1600" dirty="0">
                <a:solidFill>
                  <a:schemeClr val="tx1">
                    <a:lumMod val="85000"/>
                    <a:lumOff val="15000"/>
                  </a:schemeClr>
                </a:solidFill>
              </a:rPr>
              <a:t>이 더 약함</a:t>
            </a:r>
          </a:p>
        </p:txBody>
      </p:sp>
      <p:pic>
        <p:nvPicPr>
          <p:cNvPr id="21" name="그림 20">
            <a:extLst>
              <a:ext uri="{FF2B5EF4-FFF2-40B4-BE49-F238E27FC236}">
                <a16:creationId xmlns:a16="http://schemas.microsoft.com/office/drawing/2014/main" id="{0A296154-F1E2-79BC-D125-2DD71B61278E}"/>
              </a:ext>
            </a:extLst>
          </p:cNvPr>
          <p:cNvPicPr>
            <a:picLocks noGrp="1" noRot="1" noChangeAspect="1" noMove="1" noResize="1" noEditPoints="1" noAdjustHandles="1" noChangeArrowheads="1" noChangeShapeType="1" noCrop="1"/>
          </p:cNvPicPr>
          <p:nvPr/>
        </p:nvPicPr>
        <p:blipFill>
          <a:blip r:embed="rId6"/>
          <a:stretch>
            <a:fillRect/>
          </a:stretch>
        </p:blipFill>
        <p:spPr>
          <a:xfrm>
            <a:off x="6973767" y="105215"/>
            <a:ext cx="5126793" cy="1527130"/>
          </a:xfrm>
          <a:prstGeom prst="rect">
            <a:avLst/>
          </a:prstGeom>
          <a:ln w="28575">
            <a:noFill/>
          </a:ln>
          <a:effectLst>
            <a:outerShdw blurRad="127000" sx="101000" sy="101000" algn="ctr" rotWithShape="0">
              <a:schemeClr val="tx1">
                <a:lumMod val="50000"/>
                <a:lumOff val="50000"/>
                <a:alpha val="30000"/>
              </a:schemeClr>
            </a:outerShdw>
          </a:effectLst>
        </p:spPr>
      </p:pic>
      <p:sp>
        <p:nvSpPr>
          <p:cNvPr id="22" name="직사각형 21">
            <a:extLst>
              <a:ext uri="{FF2B5EF4-FFF2-40B4-BE49-F238E27FC236}">
                <a16:creationId xmlns:a16="http://schemas.microsoft.com/office/drawing/2014/main" id="{F31279E3-56D4-0D8B-E57D-914E320E3F3F}"/>
              </a:ext>
            </a:extLst>
          </p:cNvPr>
          <p:cNvSpPr/>
          <p:nvPr/>
        </p:nvSpPr>
        <p:spPr>
          <a:xfrm>
            <a:off x="8056015" y="1268790"/>
            <a:ext cx="691745" cy="170566"/>
          </a:xfrm>
          <a:prstGeom prst="rect">
            <a:avLst/>
          </a:prstGeom>
          <a:noFill/>
          <a:ln w="38100">
            <a:solidFill>
              <a:srgbClr val="6677F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E092741-E24B-2E63-5AA9-EABC17DE33F4}"/>
              </a:ext>
            </a:extLst>
          </p:cNvPr>
          <p:cNvSpPr/>
          <p:nvPr/>
        </p:nvSpPr>
        <p:spPr>
          <a:xfrm>
            <a:off x="11877440" y="373865"/>
            <a:ext cx="192640" cy="1076098"/>
          </a:xfrm>
          <a:prstGeom prst="rect">
            <a:avLst/>
          </a:prstGeom>
          <a:noFill/>
          <a:ln w="38100">
            <a:solidFill>
              <a:srgbClr val="ED6E3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AB0C0819-3976-F1B8-0BEA-DC090F7076EA}"/>
              </a:ext>
            </a:extLst>
          </p:cNvPr>
          <p:cNvSpPr/>
          <p:nvPr/>
        </p:nvSpPr>
        <p:spPr>
          <a:xfrm>
            <a:off x="8056015" y="657940"/>
            <a:ext cx="691745" cy="170566"/>
          </a:xfrm>
          <a:prstGeom prst="rect">
            <a:avLst/>
          </a:prstGeom>
          <a:noFill/>
          <a:ln w="38100">
            <a:solidFill>
              <a:srgbClr val="6677F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6F53D4E4-7DE0-9865-8806-C57B8FA518D5}"/>
              </a:ext>
            </a:extLst>
          </p:cNvPr>
          <p:cNvSpPr txBox="1"/>
          <p:nvPr/>
        </p:nvSpPr>
        <p:spPr>
          <a:xfrm>
            <a:off x="8161328" y="4276415"/>
            <a:ext cx="3716112" cy="1020216"/>
          </a:xfrm>
          <a:prstGeom prst="rect">
            <a:avLst/>
          </a:prstGeom>
          <a:noFill/>
        </p:spPr>
        <p:txBody>
          <a:bodyPr wrap="square">
            <a:spAutoFit/>
          </a:bodyPr>
          <a:lstStyle/>
          <a:p>
            <a:pPr>
              <a:lnSpc>
                <a:spcPct val="150000"/>
              </a:lnSpc>
            </a:pPr>
            <a:r>
              <a:rPr lang="ko-KR" altLang="en-US" sz="1400" dirty="0">
                <a:solidFill>
                  <a:schemeClr val="tx1">
                    <a:lumMod val="65000"/>
                    <a:lumOff val="35000"/>
                  </a:schemeClr>
                </a:solidFill>
              </a:rPr>
              <a:t>→ </a:t>
            </a:r>
            <a:r>
              <a:rPr lang="en-US" altLang="ko-KR" sz="1400" dirty="0">
                <a:solidFill>
                  <a:schemeClr val="tx1">
                    <a:lumMod val="65000"/>
                    <a:lumOff val="35000"/>
                  </a:schemeClr>
                </a:solidFill>
              </a:rPr>
              <a:t>encourages the </a:t>
            </a:r>
            <a:r>
              <a:rPr lang="en-US" altLang="ko-KR" sz="1400" dirty="0">
                <a:solidFill>
                  <a:srgbClr val="6677F4"/>
                </a:solidFill>
              </a:rPr>
              <a:t>forward and backward motion</a:t>
            </a:r>
            <a:r>
              <a:rPr lang="en-US" altLang="ko-KR" sz="1400" dirty="0">
                <a:solidFill>
                  <a:schemeClr val="tx1">
                    <a:lumMod val="65000"/>
                    <a:lumOff val="35000"/>
                  </a:schemeClr>
                </a:solidFill>
              </a:rPr>
              <a:t> between any pair of frames to be the </a:t>
            </a:r>
            <a:r>
              <a:rPr lang="en-US" altLang="ko-KR" sz="1400" dirty="0">
                <a:solidFill>
                  <a:srgbClr val="6677F4"/>
                </a:solidFill>
              </a:rPr>
              <a:t>opposite</a:t>
            </a:r>
            <a:r>
              <a:rPr lang="en-US" altLang="ko-KR" sz="1400" dirty="0">
                <a:solidFill>
                  <a:schemeClr val="tx1">
                    <a:lumMod val="65000"/>
                    <a:lumOff val="35000"/>
                  </a:schemeClr>
                </a:solidFill>
              </a:rPr>
              <a:t> of each other.</a:t>
            </a:r>
            <a:endParaRPr lang="ko-KR" altLang="en-US" sz="1400" dirty="0">
              <a:solidFill>
                <a:schemeClr val="tx1">
                  <a:lumMod val="65000"/>
                  <a:lumOff val="35000"/>
                </a:schemeClr>
              </a:solidFill>
            </a:endParaRPr>
          </a:p>
        </p:txBody>
      </p:sp>
      <p:pic>
        <p:nvPicPr>
          <p:cNvPr id="28" name="그림 27">
            <a:extLst>
              <a:ext uri="{FF2B5EF4-FFF2-40B4-BE49-F238E27FC236}">
                <a16:creationId xmlns:a16="http://schemas.microsoft.com/office/drawing/2014/main" id="{FBFDA3E5-E266-1E2E-CB3F-3604B3BD160F}"/>
              </a:ext>
            </a:extLst>
          </p:cNvPr>
          <p:cNvPicPr>
            <a:picLocks noChangeAspect="1"/>
          </p:cNvPicPr>
          <p:nvPr/>
        </p:nvPicPr>
        <p:blipFill>
          <a:blip r:embed="rId7"/>
          <a:stretch>
            <a:fillRect/>
          </a:stretch>
        </p:blipFill>
        <p:spPr>
          <a:xfrm>
            <a:off x="10079744" y="1910370"/>
            <a:ext cx="1516511" cy="1463167"/>
          </a:xfrm>
          <a:prstGeom prst="rect">
            <a:avLst/>
          </a:prstGeom>
        </p:spPr>
      </p:pic>
      <p:sp>
        <p:nvSpPr>
          <p:cNvPr id="30" name="TextBox 29">
            <a:extLst>
              <a:ext uri="{FF2B5EF4-FFF2-40B4-BE49-F238E27FC236}">
                <a16:creationId xmlns:a16="http://schemas.microsoft.com/office/drawing/2014/main" id="{632D3FCC-7E73-9159-2EDA-E811E6457764}"/>
              </a:ext>
            </a:extLst>
          </p:cNvPr>
          <p:cNvSpPr txBox="1"/>
          <p:nvPr/>
        </p:nvSpPr>
        <p:spPr>
          <a:xfrm>
            <a:off x="8161328" y="5430630"/>
            <a:ext cx="3908752" cy="1020216"/>
          </a:xfrm>
          <a:prstGeom prst="rect">
            <a:avLst/>
          </a:prstGeom>
          <a:noFill/>
        </p:spPr>
        <p:txBody>
          <a:bodyPr wrap="square">
            <a:spAutoFit/>
          </a:bodyPr>
          <a:lstStyle>
            <a:defPPr>
              <a:defRPr lang="ko-KR"/>
            </a:defPPr>
            <a:lvl1pPr>
              <a:lnSpc>
                <a:spcPct val="150000"/>
              </a:lnSpc>
              <a:defRPr sz="1400">
                <a:solidFill>
                  <a:schemeClr val="tx1">
                    <a:lumMod val="65000"/>
                    <a:lumOff val="35000"/>
                  </a:schemeClr>
                </a:solidFill>
              </a:defRPr>
            </a:lvl1pPr>
          </a:lstStyle>
          <a:p>
            <a:r>
              <a:rPr lang="ko-KR" altLang="en-US" dirty="0"/>
              <a:t>→ encourages </a:t>
            </a:r>
            <a:r>
              <a:rPr lang="ko-KR" altLang="en-US" dirty="0">
                <a:solidFill>
                  <a:srgbClr val="6677F4"/>
                </a:solidFill>
              </a:rPr>
              <a:t>photometric consistency </a:t>
            </a:r>
            <a:r>
              <a:rPr lang="ko-KR" altLang="en-US" dirty="0"/>
              <a:t>of corresponding </a:t>
            </a:r>
            <a:r>
              <a:rPr lang="en-US" altLang="ko-KR" dirty="0"/>
              <a:t>areas in the two input frames</a:t>
            </a:r>
          </a:p>
          <a:p>
            <a:r>
              <a:rPr lang="ko-KR" altLang="en-US" dirty="0"/>
              <a:t>→ </a:t>
            </a:r>
            <a:r>
              <a:rPr lang="en-US" altLang="ko-KR" dirty="0"/>
              <a:t>L1 loss + SSIM structural similarity loss</a:t>
            </a:r>
            <a:endParaRPr lang="ko-KR" altLang="en-US" dirty="0"/>
          </a:p>
        </p:txBody>
      </p:sp>
      <p:sp>
        <p:nvSpPr>
          <p:cNvPr id="31" name="TextBox 30">
            <a:extLst>
              <a:ext uri="{FF2B5EF4-FFF2-40B4-BE49-F238E27FC236}">
                <a16:creationId xmlns:a16="http://schemas.microsoft.com/office/drawing/2014/main" id="{DF8F5B50-FEE0-F76B-ED89-0BE42A2B5355}"/>
              </a:ext>
            </a:extLst>
          </p:cNvPr>
          <p:cNvSpPr txBox="1"/>
          <p:nvPr/>
        </p:nvSpPr>
        <p:spPr>
          <a:xfrm>
            <a:off x="9936299" y="3358752"/>
            <a:ext cx="1803400" cy="307777"/>
          </a:xfrm>
          <a:prstGeom prst="rect">
            <a:avLst/>
          </a:prstGeom>
          <a:noFill/>
        </p:spPr>
        <p:txBody>
          <a:bodyPr wrap="square" rtlCol="0">
            <a:spAutoFit/>
          </a:bodyPr>
          <a:lstStyle/>
          <a:p>
            <a:r>
              <a:rPr lang="en-US" altLang="ko-KR" sz="1400" dirty="0">
                <a:solidFill>
                  <a:schemeClr val="bg1">
                    <a:lumMod val="50000"/>
                  </a:schemeClr>
                </a:solidFill>
              </a:rPr>
              <a:t>&gt; hyperparameters</a:t>
            </a:r>
            <a:endParaRPr lang="ko-KR" altLang="en-US" sz="1400" dirty="0">
              <a:solidFill>
                <a:schemeClr val="bg1">
                  <a:lumMod val="50000"/>
                </a:schemeClr>
              </a:solidFill>
            </a:endParaRPr>
          </a:p>
        </p:txBody>
      </p:sp>
      <p:sp>
        <p:nvSpPr>
          <p:cNvPr id="5" name="제목 1">
            <a:extLst>
              <a:ext uri="{FF2B5EF4-FFF2-40B4-BE49-F238E27FC236}">
                <a16:creationId xmlns:a16="http://schemas.microsoft.com/office/drawing/2014/main" id="{EA5EC689-40F6-09DB-E6F3-63C0BCFA2021}"/>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1492594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25E321E5-032B-93E4-A297-818136A7410D}"/>
              </a:ext>
            </a:extLst>
          </p:cNvPr>
          <p:cNvPicPr>
            <a:picLocks noChangeAspect="1"/>
          </p:cNvPicPr>
          <p:nvPr/>
        </p:nvPicPr>
        <p:blipFill rotWithShape="1">
          <a:blip r:embed="rId3"/>
          <a:srcRect b="16433"/>
          <a:stretch/>
        </p:blipFill>
        <p:spPr>
          <a:xfrm>
            <a:off x="539551" y="1234754"/>
            <a:ext cx="6404588" cy="5338101"/>
          </a:xfrm>
          <a:prstGeom prst="rect">
            <a:avLst/>
          </a:prstGeom>
        </p:spPr>
      </p:pic>
      <p:sp>
        <p:nvSpPr>
          <p:cNvPr id="14" name="TextBox 13">
            <a:extLst>
              <a:ext uri="{FF2B5EF4-FFF2-40B4-BE49-F238E27FC236}">
                <a16:creationId xmlns:a16="http://schemas.microsoft.com/office/drawing/2014/main" id="{99202BBA-F8F6-CCD0-FB4C-59F161A253E3}"/>
              </a:ext>
            </a:extLst>
          </p:cNvPr>
          <p:cNvSpPr txBox="1"/>
          <p:nvPr/>
        </p:nvSpPr>
        <p:spPr>
          <a:xfrm>
            <a:off x="6944139" y="1586133"/>
            <a:ext cx="3376303"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Waymo Open Dataset</a:t>
            </a:r>
            <a:endParaRPr lang="en-US" altLang="ko-KR" b="1" dirty="0">
              <a:solidFill>
                <a:schemeClr val="tx1"/>
              </a:solidFill>
            </a:endParaRPr>
          </a:p>
        </p:txBody>
      </p:sp>
      <p:sp>
        <p:nvSpPr>
          <p:cNvPr id="18" name="TextBox 17">
            <a:extLst>
              <a:ext uri="{FF2B5EF4-FFF2-40B4-BE49-F238E27FC236}">
                <a16:creationId xmlns:a16="http://schemas.microsoft.com/office/drawing/2014/main" id="{DDC9C556-6AA8-A3AD-6B96-ED31B3D141C5}"/>
              </a:ext>
            </a:extLst>
          </p:cNvPr>
          <p:cNvSpPr txBox="1"/>
          <p:nvPr/>
        </p:nvSpPr>
        <p:spPr>
          <a:xfrm>
            <a:off x="6944139" y="2018563"/>
            <a:ext cx="4413578" cy="3716210"/>
          </a:xfrm>
          <a:prstGeom prst="rect">
            <a:avLst/>
          </a:prstGeom>
          <a:noFill/>
        </p:spPr>
        <p:txBody>
          <a:bodyPr wrap="square">
            <a:spAutoFit/>
          </a:bodyPr>
          <a:lstStyle/>
          <a:p>
            <a:pPr marL="285750" indent="-285750">
              <a:lnSpc>
                <a:spcPct val="114000"/>
              </a:lnSpc>
              <a:buFont typeface="Arial" panose="020B0604020202020204" pitchFamily="34" charset="0"/>
              <a:buChar char="•"/>
            </a:pPr>
            <a:r>
              <a:rPr lang="en-US" altLang="ko-KR" sz="1600" dirty="0"/>
              <a:t>This figure shows RGB images, depth maps, and the 2D-appearance flows projected from 3D motion maps on the Waymo Open Dataset. </a:t>
            </a:r>
          </a:p>
          <a:p>
            <a:pPr marL="285750" indent="-285750">
              <a:lnSpc>
                <a:spcPct val="114000"/>
              </a:lnSpc>
              <a:buFont typeface="Arial" panose="020B0604020202020204" pitchFamily="34" charset="0"/>
              <a:buChar char="•"/>
            </a:pPr>
            <a:r>
              <a:rPr lang="en-US" altLang="ko-KR" sz="1600" dirty="0"/>
              <a:t>Here, we </a:t>
            </a:r>
            <a:r>
              <a:rPr lang="en-US" altLang="ko-KR" sz="1600" dirty="0">
                <a:solidFill>
                  <a:srgbClr val="6677F4"/>
                </a:solidFill>
              </a:rPr>
              <a:t>colorize based on flow direction </a:t>
            </a:r>
            <a:r>
              <a:rPr lang="en-US" altLang="ko-KR" sz="1600" dirty="0"/>
              <a:t>with intensity corresponding to flow magnitude. </a:t>
            </a:r>
          </a:p>
          <a:p>
            <a:pPr marL="285750" indent="-285750">
              <a:lnSpc>
                <a:spcPct val="114000"/>
              </a:lnSpc>
              <a:buFont typeface="Arial" panose="020B0604020202020204" pitchFamily="34" charset="0"/>
              <a:buChar char="•"/>
            </a:pPr>
            <a:r>
              <a:rPr lang="en-US" altLang="ko-KR" sz="1600" dirty="0"/>
              <a:t>Using our depth and background motion estimate, we can derive </a:t>
            </a:r>
            <a:r>
              <a:rPr lang="en-US" altLang="ko-KR" sz="1600" dirty="0">
                <a:solidFill>
                  <a:srgbClr val="6677F4"/>
                </a:solidFill>
              </a:rPr>
              <a:t>2D appearance flow of static parts </a:t>
            </a:r>
            <a:r>
              <a:rPr lang="en-US" altLang="ko-KR" sz="1600" dirty="0"/>
              <a:t>of the scene (middle). </a:t>
            </a:r>
          </a:p>
          <a:p>
            <a:pPr marL="285750" indent="-285750">
              <a:lnSpc>
                <a:spcPct val="114000"/>
              </a:lnSpc>
              <a:buFont typeface="Arial" panose="020B0604020202020204" pitchFamily="34" charset="0"/>
              <a:buChar char="•"/>
            </a:pPr>
            <a:r>
              <a:rPr lang="en-US" altLang="ko-KR" sz="1600" dirty="0"/>
              <a:t>We can use the same procedure to visualize our </a:t>
            </a:r>
            <a:r>
              <a:rPr lang="en-US" altLang="ko-KR" sz="1600" dirty="0">
                <a:solidFill>
                  <a:srgbClr val="6677F4"/>
                </a:solidFill>
              </a:rPr>
              <a:t>object motion field and their global composite </a:t>
            </a:r>
            <a:r>
              <a:rPr lang="en-US" altLang="ko-KR" sz="1600" dirty="0"/>
              <a:t>(right), respectively.</a:t>
            </a:r>
            <a:endParaRPr lang="ko-KR" altLang="en-US" sz="1600" dirty="0"/>
          </a:p>
        </p:txBody>
      </p:sp>
      <p:sp>
        <p:nvSpPr>
          <p:cNvPr id="5" name="제목 1">
            <a:extLst>
              <a:ext uri="{FF2B5EF4-FFF2-40B4-BE49-F238E27FC236}">
                <a16:creationId xmlns:a16="http://schemas.microsoft.com/office/drawing/2014/main" id="{3B7F034D-FCFD-3987-9B9C-56D93D45109E}"/>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286134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a:extLst>
              <a:ext uri="{FF2B5EF4-FFF2-40B4-BE49-F238E27FC236}">
                <a16:creationId xmlns:a16="http://schemas.microsoft.com/office/drawing/2014/main" id="{05596BCF-D308-A29D-49E5-1678F5F8F27E}"/>
              </a:ext>
            </a:extLst>
          </p:cNvPr>
          <p:cNvSpPr>
            <a:spLocks noGrp="1"/>
          </p:cNvSpPr>
          <p:nvPr>
            <p:ph type="title"/>
          </p:nvPr>
        </p:nvSpPr>
        <p:spPr>
          <a:xfrm>
            <a:off x="-14748" y="0"/>
            <a:ext cx="7596229" cy="246181"/>
          </a:xfrm>
        </p:spPr>
        <p:txBody>
          <a:bodyPr>
            <a:noAutofit/>
          </a:bodyPr>
          <a:lstStyle/>
          <a:p>
            <a:r>
              <a:rPr lang="en-US" altLang="ko-KR" sz="1000" b="0" i="0" dirty="0">
                <a:solidFill>
                  <a:schemeClr val="bg1">
                    <a:lumMod val="50000"/>
                  </a:schemeClr>
                </a:solidFill>
                <a:effectLst/>
                <a:latin typeface="Arial" panose="020B0604020202020204" pitchFamily="34" charset="0"/>
              </a:rPr>
              <a:t>Li, </a:t>
            </a:r>
            <a:r>
              <a:rPr lang="en-US" altLang="ko-KR" sz="1000" b="0" i="0" dirty="0" err="1">
                <a:solidFill>
                  <a:schemeClr val="bg1">
                    <a:lumMod val="50000"/>
                  </a:schemeClr>
                </a:solidFill>
                <a:effectLst/>
                <a:latin typeface="Arial" panose="020B0604020202020204" pitchFamily="34" charset="0"/>
              </a:rPr>
              <a:t>Hanhan</a:t>
            </a:r>
            <a:r>
              <a:rPr lang="en-US" altLang="ko-KR" sz="1000" b="0" i="0" dirty="0">
                <a:solidFill>
                  <a:schemeClr val="bg1">
                    <a:lumMod val="50000"/>
                  </a:schemeClr>
                </a:solidFill>
                <a:effectLst/>
                <a:latin typeface="Arial" panose="020B0604020202020204" pitchFamily="34" charset="0"/>
              </a:rPr>
              <a:t>, et al. "Unsupervised monocular depth learning in dynamic scenes." </a:t>
            </a:r>
            <a:r>
              <a:rPr lang="en-US" altLang="ko-KR" sz="1000" b="0" i="1" dirty="0">
                <a:solidFill>
                  <a:schemeClr val="bg1">
                    <a:lumMod val="50000"/>
                  </a:schemeClr>
                </a:solidFill>
                <a:effectLst/>
                <a:latin typeface="Arial" panose="020B0604020202020204" pitchFamily="34" charset="0"/>
              </a:rPr>
              <a:t>Conference on Robot Learning</a:t>
            </a:r>
            <a:r>
              <a:rPr lang="en-US" altLang="ko-KR" sz="1000" b="0" i="0" dirty="0">
                <a:solidFill>
                  <a:schemeClr val="bg1">
                    <a:lumMod val="50000"/>
                  </a:schemeClr>
                </a:solidFill>
                <a:effectLst/>
                <a:latin typeface="Arial" panose="020B0604020202020204" pitchFamily="34" charset="0"/>
              </a:rPr>
              <a:t>. PMLR, 2021.</a:t>
            </a:r>
            <a:endParaRPr lang="en-US" altLang="ko-KR" sz="2000" dirty="0">
              <a:solidFill>
                <a:schemeClr val="bg1">
                  <a:lumMod val="50000"/>
                </a:schemeClr>
              </a:solidFill>
            </a:endParaRPr>
          </a:p>
        </p:txBody>
      </p:sp>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566230"/>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Introduction</a:t>
            </a:r>
          </a:p>
        </p:txBody>
      </p:sp>
      <p:sp>
        <p:nvSpPr>
          <p:cNvPr id="5" name="사각형: 둥근 모서리 4">
            <a:extLst>
              <a:ext uri="{FF2B5EF4-FFF2-40B4-BE49-F238E27FC236}">
                <a16:creationId xmlns:a16="http://schemas.microsoft.com/office/drawing/2014/main" id="{979509AF-A27F-733C-57C1-9246C7112254}"/>
              </a:ext>
            </a:extLst>
          </p:cNvPr>
          <p:cNvSpPr/>
          <p:nvPr/>
        </p:nvSpPr>
        <p:spPr>
          <a:xfrm>
            <a:off x="567649" y="1372038"/>
            <a:ext cx="11056703" cy="102021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
            </a:pPr>
            <a:r>
              <a:rPr lang="en-US" altLang="ko-KR" sz="1400" dirty="0">
                <a:solidFill>
                  <a:schemeClr val="tx1"/>
                </a:solidFill>
              </a:rPr>
              <a:t>Estimating </a:t>
            </a:r>
            <a:r>
              <a:rPr lang="en-US" altLang="ko-KR" sz="1400" b="1" dirty="0">
                <a:solidFill>
                  <a:schemeClr val="tx1"/>
                </a:solidFill>
              </a:rPr>
              <a:t>depth</a:t>
            </a:r>
            <a:r>
              <a:rPr lang="en-US" altLang="ko-KR" sz="1400" dirty="0">
                <a:solidFill>
                  <a:schemeClr val="tx1"/>
                </a:solidFill>
              </a:rPr>
              <a:t> and </a:t>
            </a:r>
            <a:r>
              <a:rPr lang="en-US" altLang="ko-KR" sz="1400" b="1" dirty="0">
                <a:solidFill>
                  <a:schemeClr val="tx1"/>
                </a:solidFill>
              </a:rPr>
              <a:t>object motion </a:t>
            </a:r>
            <a:r>
              <a:rPr lang="en-US" altLang="ko-KR" sz="1400" dirty="0">
                <a:solidFill>
                  <a:schemeClr val="tx1"/>
                </a:solidFill>
              </a:rPr>
              <a:t>in 3D given a </a:t>
            </a:r>
            <a:r>
              <a:rPr lang="en-US" altLang="ko-KR" sz="1400" b="1" dirty="0">
                <a:solidFill>
                  <a:srgbClr val="8D9AF7"/>
                </a:solidFill>
              </a:rPr>
              <a:t>monocular</a:t>
            </a:r>
            <a:r>
              <a:rPr lang="en-US" altLang="ko-KR" sz="1400" dirty="0">
                <a:solidFill>
                  <a:srgbClr val="8D9AF7"/>
                </a:solidFill>
              </a:rPr>
              <a:t> video stream</a:t>
            </a:r>
          </a:p>
          <a:p>
            <a:pPr marL="742950" lvl="1" indent="-285750">
              <a:lnSpc>
                <a:spcPct val="150000"/>
              </a:lnSpc>
              <a:buFont typeface="Wingdings" panose="05000000000000000000" pitchFamily="2" charset="2"/>
              <a:buChar char="§"/>
            </a:pPr>
            <a:r>
              <a:rPr lang="en-US" altLang="ko-KR" sz="1400" dirty="0">
                <a:solidFill>
                  <a:schemeClr val="tx1"/>
                </a:solidFill>
              </a:rPr>
              <a:t>Generally,</a:t>
            </a:r>
            <a:r>
              <a:rPr lang="ko-KR" altLang="en-US" sz="1400" dirty="0">
                <a:solidFill>
                  <a:schemeClr val="tx1"/>
                </a:solidFill>
              </a:rPr>
              <a:t> </a:t>
            </a:r>
            <a:r>
              <a:rPr lang="en-US" altLang="ko-KR" sz="1400" dirty="0">
                <a:solidFill>
                  <a:schemeClr val="tx1"/>
                </a:solidFill>
              </a:rPr>
              <a:t>relies on prior knowledge –</a:t>
            </a:r>
            <a:r>
              <a:rPr lang="ko-KR" altLang="en-US" sz="1400" dirty="0">
                <a:solidFill>
                  <a:schemeClr val="tx1"/>
                </a:solidFill>
              </a:rPr>
              <a:t> </a:t>
            </a:r>
            <a:r>
              <a:rPr lang="en-US" altLang="ko-KR" sz="1400" dirty="0">
                <a:solidFill>
                  <a:schemeClr val="tx1"/>
                </a:solidFill>
              </a:rPr>
              <a:t>provided by deep networks, that can learn the priors through training on large collections of data</a:t>
            </a:r>
          </a:p>
        </p:txBody>
      </p:sp>
      <p:sp>
        <p:nvSpPr>
          <p:cNvPr id="10" name="직사각형 9">
            <a:extLst>
              <a:ext uri="{FF2B5EF4-FFF2-40B4-BE49-F238E27FC236}">
                <a16:creationId xmlns:a16="http://schemas.microsoft.com/office/drawing/2014/main" id="{6B1221E7-2F24-10B2-4239-A036C43EFD68}"/>
              </a:ext>
            </a:extLst>
          </p:cNvPr>
          <p:cNvSpPr/>
          <p:nvPr/>
        </p:nvSpPr>
        <p:spPr>
          <a:xfrm>
            <a:off x="553939" y="2392254"/>
            <a:ext cx="10283207" cy="1343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85750" indent="-285750">
              <a:lnSpc>
                <a:spcPct val="150000"/>
              </a:lnSpc>
              <a:buFont typeface="Wingdings" panose="05000000000000000000" pitchFamily="2" charset="2"/>
              <a:buChar char="Ø"/>
            </a:pPr>
            <a:r>
              <a:rPr lang="en-US" altLang="ko-KR" sz="1400" b="1" dirty="0">
                <a:solidFill>
                  <a:srgbClr val="8D9AF7"/>
                </a:solidFill>
              </a:rPr>
              <a:t>Self-supervised methods </a:t>
            </a:r>
            <a:r>
              <a:rPr lang="en-US" altLang="ko-KR" sz="1400" dirty="0">
                <a:solidFill>
                  <a:schemeClr val="tx1"/>
                </a:solidFill>
              </a:rPr>
              <a:t>(rely on monocular video itself for supervision) have been attracting increasing attention</a:t>
            </a:r>
          </a:p>
          <a:p>
            <a:pPr marL="742950" lvl="1" indent="-285750">
              <a:lnSpc>
                <a:spcPct val="150000"/>
              </a:lnSpc>
              <a:buFont typeface="Wingdings" panose="05000000000000000000" pitchFamily="2" charset="2"/>
              <a:buChar char="§"/>
            </a:pPr>
            <a:r>
              <a:rPr lang="en-US" altLang="ko-KR" sz="1400" dirty="0">
                <a:solidFill>
                  <a:schemeClr val="tx1"/>
                </a:solidFill>
              </a:rPr>
              <a:t>Learning of depth estimation : </a:t>
            </a:r>
            <a:br>
              <a:rPr lang="en-US" altLang="ko-KR" sz="1400" dirty="0">
                <a:solidFill>
                  <a:schemeClr val="tx1"/>
                </a:solidFill>
              </a:rPr>
            </a:br>
            <a:r>
              <a:rPr lang="en-US" altLang="ko-KR" sz="1400" dirty="0">
                <a:solidFill>
                  <a:schemeClr val="tx1"/>
                </a:solidFill>
              </a:rPr>
              <a:t>Based on principles of </a:t>
            </a:r>
            <a:r>
              <a:rPr lang="en-US" altLang="ko-KR" sz="1400" b="1" dirty="0">
                <a:solidFill>
                  <a:schemeClr val="tx1"/>
                </a:solidFill>
              </a:rPr>
              <a:t>SFM</a:t>
            </a:r>
            <a:r>
              <a:rPr lang="en-US" altLang="ko-KR" sz="1400" dirty="0">
                <a:solidFill>
                  <a:schemeClr val="tx1"/>
                </a:solidFill>
              </a:rPr>
              <a:t> (structure from motion) </a:t>
            </a:r>
            <a:br>
              <a:rPr lang="en-US" altLang="ko-KR" sz="1400" dirty="0">
                <a:solidFill>
                  <a:schemeClr val="tx1"/>
                </a:solidFill>
              </a:rPr>
            </a:br>
            <a:r>
              <a:rPr lang="en-US" altLang="ko-KR" sz="1400" dirty="0">
                <a:solidFill>
                  <a:schemeClr val="tx1"/>
                </a:solidFill>
              </a:rPr>
              <a:t>= Same scene, observed from 2 different positions</a:t>
            </a:r>
          </a:p>
        </p:txBody>
      </p:sp>
      <p:sp>
        <p:nvSpPr>
          <p:cNvPr id="6" name="TextBox 5">
            <a:extLst>
              <a:ext uri="{FF2B5EF4-FFF2-40B4-BE49-F238E27FC236}">
                <a16:creationId xmlns:a16="http://schemas.microsoft.com/office/drawing/2014/main" id="{F4158EA9-217C-AABE-3070-85E2CDEB9F77}"/>
              </a:ext>
            </a:extLst>
          </p:cNvPr>
          <p:cNvSpPr txBox="1"/>
          <p:nvPr/>
        </p:nvSpPr>
        <p:spPr>
          <a:xfrm>
            <a:off x="6835298" y="2874154"/>
            <a:ext cx="4789054" cy="3657604"/>
          </a:xfrm>
          <a:prstGeom prst="rect">
            <a:avLst/>
          </a:prstGeom>
          <a:noFill/>
          <a:ln>
            <a:solidFill>
              <a:srgbClr val="8D9AF7"/>
            </a:solidFill>
          </a:ln>
        </p:spPr>
        <p:txBody>
          <a:bodyPr wrap="square" rtlCol="0">
            <a:spAutoFit/>
          </a:bodyPr>
          <a:lstStyle/>
          <a:p>
            <a:pPr>
              <a:lnSpc>
                <a:spcPct val="150000"/>
              </a:lnSpc>
            </a:pPr>
            <a:r>
              <a:rPr lang="en-US" altLang="ko-KR" sz="1200" b="1" dirty="0"/>
              <a:t>Approaches Rely on Additional cues </a:t>
            </a:r>
          </a:p>
          <a:p>
            <a:pPr marL="285750" indent="-285750">
              <a:lnSpc>
                <a:spcPct val="150000"/>
              </a:lnSpc>
              <a:buFont typeface="Arial" panose="020B0604020202020204" pitchFamily="34" charset="0"/>
              <a:buChar char="•"/>
            </a:pPr>
            <a:r>
              <a:rPr lang="en-US" altLang="ko-KR" sz="1200" dirty="0"/>
              <a:t>Additional information</a:t>
            </a:r>
            <a:r>
              <a:rPr lang="ko-KR" altLang="en-US" sz="1200" dirty="0"/>
              <a:t> </a:t>
            </a:r>
            <a:r>
              <a:rPr lang="en-US" altLang="ko-KR" sz="1200" dirty="0"/>
              <a:t>:</a:t>
            </a:r>
            <a:r>
              <a:rPr lang="ko-KR" altLang="en-US" sz="1200" dirty="0"/>
              <a:t> </a:t>
            </a:r>
            <a:r>
              <a:rPr lang="en-US" altLang="ko-KR" sz="1200" dirty="0"/>
              <a:t>Semantics (</a:t>
            </a:r>
            <a:r>
              <a:rPr lang="ko-KR" altLang="en-US" sz="1200" dirty="0"/>
              <a:t>의미</a:t>
            </a:r>
            <a:r>
              <a:rPr lang="en-US" altLang="ko-KR" sz="1200" dirty="0"/>
              <a:t>)</a:t>
            </a:r>
          </a:p>
          <a:p>
            <a:pPr marL="742950" lvl="1" indent="-285750">
              <a:lnSpc>
                <a:spcPct val="150000"/>
              </a:lnSpc>
              <a:buFont typeface="Arial" panose="020B0604020202020204" pitchFamily="34" charset="0"/>
              <a:buChar char="•"/>
            </a:pPr>
            <a:r>
              <a:rPr lang="en-US" altLang="ko-KR" sz="1200" dirty="0"/>
              <a:t>Auxiliary</a:t>
            </a:r>
            <a:r>
              <a:rPr lang="en-US" altLang="ko-KR" sz="1000" dirty="0"/>
              <a:t>(</a:t>
            </a:r>
            <a:r>
              <a:rPr lang="ko-KR" altLang="en-US" sz="1000" dirty="0"/>
              <a:t>보조</a:t>
            </a:r>
            <a:r>
              <a:rPr lang="en-US" altLang="ko-KR" sz="1000" dirty="0"/>
              <a:t>) </a:t>
            </a:r>
            <a:r>
              <a:rPr lang="en-US" altLang="ko-KR" sz="1200" dirty="0"/>
              <a:t>segmentation model : </a:t>
            </a:r>
            <a:br>
              <a:rPr lang="en-US" altLang="ko-KR" sz="1200" dirty="0"/>
            </a:br>
            <a:r>
              <a:rPr lang="en-US" altLang="ko-KR" sz="1200" dirty="0"/>
              <a:t>capable of segmenting out all classes of movable objects to appear in the video</a:t>
            </a:r>
          </a:p>
          <a:p>
            <a:pPr marL="285750" indent="-285750">
              <a:lnSpc>
                <a:spcPct val="150000"/>
              </a:lnSpc>
              <a:buFont typeface="Arial" panose="020B0604020202020204" pitchFamily="34" charset="0"/>
              <a:buChar char="•"/>
            </a:pPr>
            <a:r>
              <a:rPr lang="en-US" altLang="ko-KR" sz="1200" dirty="0"/>
              <a:t>Utilize different types of prior knowledge</a:t>
            </a:r>
          </a:p>
          <a:p>
            <a:pPr marL="742950" lvl="1" indent="-285750">
              <a:lnSpc>
                <a:spcPct val="150000"/>
              </a:lnSpc>
              <a:buFont typeface="Arial" panose="020B0604020202020204" pitchFamily="34" charset="0"/>
              <a:buChar char="•"/>
            </a:pPr>
            <a:r>
              <a:rPr lang="en-US" altLang="ko-KR" sz="1200" dirty="0"/>
              <a:t>A common case : the observing car follows another car, at the same velocity = observed car appears static</a:t>
            </a:r>
          </a:p>
          <a:p>
            <a:pPr marL="1200150" lvl="2" indent="-285750">
              <a:lnSpc>
                <a:spcPct val="150000"/>
              </a:lnSpc>
              <a:buFont typeface="Arial" panose="020B0604020202020204" pitchFamily="34" charset="0"/>
              <a:buChar char="•"/>
            </a:pPr>
            <a:r>
              <a:rPr lang="en-US" altLang="ko-KR" sz="1200" i="1" dirty="0"/>
              <a:t>Godard et al. –</a:t>
            </a:r>
            <a:r>
              <a:rPr lang="en-US" altLang="ko-KR" sz="1200" dirty="0"/>
              <a:t> exclude these regions from loss</a:t>
            </a:r>
          </a:p>
          <a:p>
            <a:pPr marL="742950" lvl="1" indent="-285750">
              <a:lnSpc>
                <a:spcPct val="150000"/>
              </a:lnSpc>
              <a:buFont typeface="Arial" panose="020B0604020202020204" pitchFamily="34" charset="0"/>
              <a:buChar char="•"/>
            </a:pPr>
            <a:r>
              <a:rPr lang="en-US" altLang="ko-KR" sz="1200" dirty="0"/>
              <a:t>The method remains limited to only one specific type of object motion</a:t>
            </a:r>
          </a:p>
          <a:p>
            <a:pPr marL="285750" indent="-285750">
              <a:lnSpc>
                <a:spcPct val="150000"/>
              </a:lnSpc>
              <a:buFont typeface="Arial" panose="020B0604020202020204" pitchFamily="34" charset="0"/>
              <a:buChar char="•"/>
            </a:pPr>
            <a:r>
              <a:rPr lang="en-US" altLang="ko-KR" sz="1200" dirty="0"/>
              <a:t>Optical flow is learned jointly with depth,</a:t>
            </a:r>
            <a:r>
              <a:rPr lang="ko-KR" altLang="en-US" sz="1200" dirty="0"/>
              <a:t> </a:t>
            </a:r>
            <a:r>
              <a:rPr lang="en-US" altLang="ko-KR" sz="1200" dirty="0"/>
              <a:t>unsupervised</a:t>
            </a:r>
          </a:p>
          <a:p>
            <a:pPr marL="742950" lvl="1" indent="-285750">
              <a:lnSpc>
                <a:spcPct val="150000"/>
              </a:lnSpc>
              <a:buFont typeface="Arial" panose="020B0604020202020204" pitchFamily="34" charset="0"/>
              <a:buChar char="•"/>
            </a:pPr>
            <a:r>
              <a:rPr lang="en-US" altLang="ko-KR" sz="1200" dirty="0"/>
              <a:t>However, stereo input is used</a:t>
            </a:r>
            <a:endParaRPr lang="ko-KR" altLang="en-US" sz="1200" dirty="0"/>
          </a:p>
        </p:txBody>
      </p:sp>
      <p:sp>
        <p:nvSpPr>
          <p:cNvPr id="14" name="TextBox 13">
            <a:extLst>
              <a:ext uri="{FF2B5EF4-FFF2-40B4-BE49-F238E27FC236}">
                <a16:creationId xmlns:a16="http://schemas.microsoft.com/office/drawing/2014/main" id="{A483C2C6-4E05-B405-0BDE-A51BE8BBC37F}"/>
              </a:ext>
            </a:extLst>
          </p:cNvPr>
          <p:cNvSpPr txBox="1"/>
          <p:nvPr/>
        </p:nvSpPr>
        <p:spPr>
          <a:xfrm>
            <a:off x="4089825" y="4123819"/>
            <a:ext cx="2015687" cy="1666546"/>
          </a:xfrm>
          <a:prstGeom prst="rect">
            <a:avLst/>
          </a:prstGeom>
          <a:solidFill>
            <a:srgbClr val="DBDFFD">
              <a:alpha val="60000"/>
            </a:srgbClr>
          </a:solidFill>
          <a:ln>
            <a:noFill/>
          </a:ln>
        </p:spPr>
        <p:txBody>
          <a:bodyPr wrap="square" rtlCol="0">
            <a:spAutoFit/>
          </a:bodyPr>
          <a:lstStyle/>
          <a:p>
            <a:pPr>
              <a:lnSpc>
                <a:spcPct val="150000"/>
              </a:lnSpc>
            </a:pPr>
            <a:r>
              <a:rPr lang="en-US" altLang="ko-KR" sz="1400" b="1" dirty="0"/>
              <a:t>Challenges</a:t>
            </a:r>
            <a:r>
              <a:rPr lang="en-US" altLang="ko-KR" sz="1400" dirty="0"/>
              <a:t> </a:t>
            </a:r>
          </a:p>
          <a:p>
            <a:pPr marL="285750" indent="-285750">
              <a:lnSpc>
                <a:spcPct val="150000"/>
              </a:lnSpc>
              <a:buFont typeface="Arial" panose="020B0604020202020204" pitchFamily="34" charset="0"/>
              <a:buChar char="•"/>
            </a:pPr>
            <a:r>
              <a:rPr lang="en-US" altLang="ko-KR" sz="1400" dirty="0"/>
              <a:t>Texture less areas</a:t>
            </a:r>
          </a:p>
          <a:p>
            <a:pPr marL="285750" indent="-285750">
              <a:lnSpc>
                <a:spcPct val="150000"/>
              </a:lnSpc>
              <a:buFont typeface="Arial" panose="020B0604020202020204" pitchFamily="34" charset="0"/>
              <a:buChar char="•"/>
            </a:pPr>
            <a:r>
              <a:rPr lang="en-US" altLang="ko-KR" sz="1400" dirty="0"/>
              <a:t>Occlusions</a:t>
            </a:r>
          </a:p>
          <a:p>
            <a:pPr marL="285750" indent="-285750">
              <a:lnSpc>
                <a:spcPct val="150000"/>
              </a:lnSpc>
              <a:buFont typeface="Arial" panose="020B0604020202020204" pitchFamily="34" charset="0"/>
              <a:buChar char="•"/>
            </a:pPr>
            <a:r>
              <a:rPr lang="en-US" altLang="ko-KR" sz="1400" dirty="0"/>
              <a:t>Reflections</a:t>
            </a:r>
          </a:p>
          <a:p>
            <a:pPr marL="285750" indent="-285750">
              <a:lnSpc>
                <a:spcPct val="150000"/>
              </a:lnSpc>
              <a:buFont typeface="Arial" panose="020B0604020202020204" pitchFamily="34" charset="0"/>
              <a:buChar char="•"/>
            </a:pPr>
            <a:r>
              <a:rPr lang="en-US" altLang="ko-KR" sz="1400" dirty="0"/>
              <a:t>Moving objects</a:t>
            </a:r>
            <a:endParaRPr lang="ko-KR" altLang="en-US" sz="1400" dirty="0"/>
          </a:p>
        </p:txBody>
      </p:sp>
      <p:sp>
        <p:nvSpPr>
          <p:cNvPr id="8" name="화살표: 오른쪽 7">
            <a:extLst>
              <a:ext uri="{FF2B5EF4-FFF2-40B4-BE49-F238E27FC236}">
                <a16:creationId xmlns:a16="http://schemas.microsoft.com/office/drawing/2014/main" id="{994D6CCC-4B42-3D08-84B9-44F78B26F2D1}"/>
              </a:ext>
            </a:extLst>
          </p:cNvPr>
          <p:cNvSpPr/>
          <p:nvPr/>
        </p:nvSpPr>
        <p:spPr>
          <a:xfrm>
            <a:off x="6288409" y="3919900"/>
            <a:ext cx="447860" cy="534760"/>
          </a:xfrm>
          <a:prstGeom prst="rightArrow">
            <a:avLst/>
          </a:prstGeom>
          <a:solidFill>
            <a:srgbClr val="8D9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D328A302-A097-F6A7-A023-F4DB1FEED6BC}"/>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pic>
        <p:nvPicPr>
          <p:cNvPr id="1028" name="Picture 4" descr="3D reconstruction how accurate can it be?">
            <a:extLst>
              <a:ext uri="{FF2B5EF4-FFF2-40B4-BE49-F238E27FC236}">
                <a16:creationId xmlns:a16="http://schemas.microsoft.com/office/drawing/2014/main" id="{85D643D2-9885-06D6-8209-0CE616BD8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50" y="3971425"/>
            <a:ext cx="3263378" cy="209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45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566230"/>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Introduction</a:t>
            </a:r>
          </a:p>
        </p:txBody>
      </p:sp>
      <p:pic>
        <p:nvPicPr>
          <p:cNvPr id="12" name="그림 11">
            <a:extLst>
              <a:ext uri="{FF2B5EF4-FFF2-40B4-BE49-F238E27FC236}">
                <a16:creationId xmlns:a16="http://schemas.microsoft.com/office/drawing/2014/main" id="{13A99FE3-67D6-A5A7-2939-D57D6D722705}"/>
              </a:ext>
            </a:extLst>
          </p:cNvPr>
          <p:cNvPicPr>
            <a:picLocks noChangeAspect="1"/>
          </p:cNvPicPr>
          <p:nvPr/>
        </p:nvPicPr>
        <p:blipFill rotWithShape="1">
          <a:blip r:embed="rId3"/>
          <a:srcRect l="949" t="864" r="508"/>
          <a:stretch/>
        </p:blipFill>
        <p:spPr>
          <a:xfrm>
            <a:off x="567649" y="3076532"/>
            <a:ext cx="6968616" cy="2766214"/>
          </a:xfrm>
          <a:prstGeom prst="rect">
            <a:avLst/>
          </a:prstGeom>
          <a:ln>
            <a:noFill/>
          </a:ln>
        </p:spPr>
      </p:pic>
      <p:sp>
        <p:nvSpPr>
          <p:cNvPr id="15" name="TextBox 14">
            <a:extLst>
              <a:ext uri="{FF2B5EF4-FFF2-40B4-BE49-F238E27FC236}">
                <a16:creationId xmlns:a16="http://schemas.microsoft.com/office/drawing/2014/main" id="{7D5B85BB-02F3-B5F6-F6E5-0A974E56173A}"/>
              </a:ext>
            </a:extLst>
          </p:cNvPr>
          <p:cNvSpPr txBox="1"/>
          <p:nvPr/>
        </p:nvSpPr>
        <p:spPr>
          <a:xfrm>
            <a:off x="789436" y="2388769"/>
            <a:ext cx="1285374" cy="338554"/>
          </a:xfrm>
          <a:prstGeom prst="rect">
            <a:avLst/>
          </a:prstGeom>
          <a:solidFill>
            <a:srgbClr val="FBE5D6">
              <a:alpha val="60000"/>
            </a:srgbClr>
          </a:solidFill>
        </p:spPr>
        <p:txBody>
          <a:bodyPr wrap="square" rtlCol="0">
            <a:spAutoFit/>
          </a:bodyPr>
          <a:lstStyle/>
          <a:p>
            <a:pPr algn="ctr"/>
            <a:r>
              <a:rPr lang="en-US" altLang="ko-KR" sz="1600" b="1" dirty="0">
                <a:solidFill>
                  <a:srgbClr val="F18D65"/>
                </a:solidFill>
              </a:rPr>
              <a:t>Depth map</a:t>
            </a:r>
            <a:endParaRPr lang="ko-KR" altLang="en-US" sz="1600" b="1" dirty="0">
              <a:solidFill>
                <a:srgbClr val="F18D65"/>
              </a:solidFill>
            </a:endParaRPr>
          </a:p>
        </p:txBody>
      </p:sp>
      <p:sp>
        <p:nvSpPr>
          <p:cNvPr id="16" name="TextBox 15">
            <a:extLst>
              <a:ext uri="{FF2B5EF4-FFF2-40B4-BE49-F238E27FC236}">
                <a16:creationId xmlns:a16="http://schemas.microsoft.com/office/drawing/2014/main" id="{94B031FC-AAD8-D07C-7C7D-F4E621085325}"/>
              </a:ext>
            </a:extLst>
          </p:cNvPr>
          <p:cNvSpPr txBox="1"/>
          <p:nvPr/>
        </p:nvSpPr>
        <p:spPr>
          <a:xfrm>
            <a:off x="567649" y="1352769"/>
            <a:ext cx="11056703" cy="723848"/>
          </a:xfrm>
          <a:prstGeom prst="rect">
            <a:avLst/>
          </a:prstGeom>
          <a:solidFill>
            <a:srgbClr val="DBDFFD">
              <a:alpha val="60000"/>
            </a:srgbClr>
          </a:solidFill>
          <a:ln>
            <a:noFill/>
          </a:ln>
        </p:spPr>
        <p:txBody>
          <a:bodyPr wrap="square" rtlCol="0" anchor="t">
            <a:noAutofit/>
          </a:bodyPr>
          <a:lstStyle/>
          <a:p>
            <a:pPr>
              <a:lnSpc>
                <a:spcPct val="150000"/>
              </a:lnSpc>
            </a:pPr>
            <a:r>
              <a:rPr lang="ko-KR" altLang="en-US" sz="1400" dirty="0"/>
              <a:t>⇒ </a:t>
            </a:r>
            <a:r>
              <a:rPr lang="en-US" altLang="ko-KR" sz="1400" dirty="0"/>
              <a:t>A method for learning jointly </a:t>
            </a:r>
            <a:r>
              <a:rPr lang="en-US" altLang="ko-KR" sz="1400" b="1" dirty="0"/>
              <a:t>depth</a:t>
            </a:r>
            <a:r>
              <a:rPr lang="en-US" altLang="ko-KR" sz="1400" dirty="0"/>
              <a:t>, </a:t>
            </a:r>
            <a:r>
              <a:rPr lang="en-US" altLang="ko-KR" sz="1400" b="1" dirty="0"/>
              <a:t>ego-motion</a:t>
            </a:r>
            <a:r>
              <a:rPr lang="en-US" altLang="ko-KR" sz="1400" dirty="0"/>
              <a:t> and a </a:t>
            </a:r>
            <a:r>
              <a:rPr lang="en-US" altLang="ko-KR" sz="1400" b="1" dirty="0"/>
              <a:t>dense object motion map </a:t>
            </a:r>
            <a:r>
              <a:rPr lang="en-US" altLang="ko-KR" sz="1400" dirty="0"/>
              <a:t>in 3D from </a:t>
            </a:r>
            <a:r>
              <a:rPr lang="en-US" altLang="ko-KR" sz="1400" b="1" dirty="0">
                <a:solidFill>
                  <a:srgbClr val="5165F9"/>
                </a:solidFill>
              </a:rPr>
              <a:t>monocular video</a:t>
            </a:r>
            <a:r>
              <a:rPr lang="en-US" altLang="ko-KR" sz="1400" dirty="0"/>
              <a:t> only</a:t>
            </a:r>
          </a:p>
          <a:p>
            <a:pPr marL="285750" indent="-285750">
              <a:lnSpc>
                <a:spcPct val="150000"/>
              </a:lnSpc>
              <a:buFont typeface="Wingdings" panose="05000000000000000000" pitchFamily="2" charset="2"/>
              <a:buChar char="§"/>
            </a:pPr>
            <a:r>
              <a:rPr lang="en-US" altLang="ko-KR" sz="1400" dirty="0"/>
              <a:t>Novel regularization method for the residual translation fields (based</a:t>
            </a:r>
            <a:r>
              <a:rPr lang="ko-KR" altLang="en-US" sz="1400" dirty="0"/>
              <a:t> </a:t>
            </a:r>
            <a:r>
              <a:rPr lang="en-US" altLang="ko-KR" sz="1400" dirty="0"/>
              <a:t>on</a:t>
            </a:r>
            <a:r>
              <a:rPr lang="ko-KR" altLang="en-US" sz="1400" dirty="0"/>
              <a:t> </a:t>
            </a:r>
            <a:r>
              <a:rPr lang="en-US" altLang="ko-KR" sz="1400" dirty="0"/>
              <a:t>1/2 norm)</a:t>
            </a:r>
            <a:endParaRPr lang="ko-KR" altLang="en-US" sz="1400" dirty="0"/>
          </a:p>
        </p:txBody>
      </p:sp>
      <p:sp>
        <p:nvSpPr>
          <p:cNvPr id="18" name="TextBox 17">
            <a:extLst>
              <a:ext uri="{FF2B5EF4-FFF2-40B4-BE49-F238E27FC236}">
                <a16:creationId xmlns:a16="http://schemas.microsoft.com/office/drawing/2014/main" id="{6BAA7FCF-C9EE-DA9C-2972-2CAFA320B658}"/>
              </a:ext>
            </a:extLst>
          </p:cNvPr>
          <p:cNvSpPr txBox="1"/>
          <p:nvPr/>
        </p:nvSpPr>
        <p:spPr>
          <a:xfrm>
            <a:off x="2571160" y="2390862"/>
            <a:ext cx="4458039" cy="338554"/>
          </a:xfrm>
          <a:prstGeom prst="rect">
            <a:avLst/>
          </a:prstGeom>
          <a:solidFill>
            <a:srgbClr val="FBE5D6">
              <a:alpha val="60000"/>
            </a:srgbClr>
          </a:solidFill>
        </p:spPr>
        <p:txBody>
          <a:bodyPr wrap="square" rtlCol="0">
            <a:spAutoFit/>
          </a:bodyPr>
          <a:lstStyle/>
          <a:p>
            <a:r>
              <a:rPr lang="en-US" altLang="ko-KR" sz="1600" b="1" dirty="0">
                <a:solidFill>
                  <a:srgbClr val="F18D65"/>
                </a:solidFill>
              </a:rPr>
              <a:t>Deep network </a:t>
            </a:r>
            <a:r>
              <a:rPr lang="ko-KR" altLang="en-US" sz="1600" dirty="0"/>
              <a:t>→ </a:t>
            </a:r>
            <a:r>
              <a:rPr lang="en-US" altLang="ko-KR" sz="1600" dirty="0"/>
              <a:t>a dense 3D translation field </a:t>
            </a:r>
            <a:endParaRPr lang="ko-KR" altLang="en-US" sz="1600" dirty="0"/>
          </a:p>
        </p:txBody>
      </p:sp>
      <p:sp>
        <p:nvSpPr>
          <p:cNvPr id="3" name="TextBox 2">
            <a:extLst>
              <a:ext uri="{FF2B5EF4-FFF2-40B4-BE49-F238E27FC236}">
                <a16:creationId xmlns:a16="http://schemas.microsoft.com/office/drawing/2014/main" id="{D36576C3-7492-FDDD-A911-B7233834B073}"/>
              </a:ext>
            </a:extLst>
          </p:cNvPr>
          <p:cNvSpPr txBox="1"/>
          <p:nvPr/>
        </p:nvSpPr>
        <p:spPr>
          <a:xfrm>
            <a:off x="7029199" y="2388769"/>
            <a:ext cx="4567054" cy="513667"/>
          </a:xfrm>
          <a:prstGeom prst="rect">
            <a:avLst/>
          </a:prstGeom>
          <a:solidFill>
            <a:srgbClr val="FFFFFF">
              <a:alpha val="89804"/>
            </a:srgbClr>
          </a:solidFill>
          <a:ln>
            <a:solidFill>
              <a:schemeClr val="accent2">
                <a:lumMod val="20000"/>
                <a:lumOff val="80000"/>
              </a:schemeClr>
            </a:solidFill>
          </a:ln>
        </p:spPr>
        <p:txBody>
          <a:bodyPr wrap="square" rtlCol="0">
            <a:spAutoFit/>
          </a:bodyPr>
          <a:lstStyle/>
          <a:p>
            <a:pPr marL="285750" indent="-285750">
              <a:lnSpc>
                <a:spcPct val="120000"/>
              </a:lnSpc>
              <a:buFont typeface="맑은 고딕" panose="020B0503020000020004" pitchFamily="50" charset="-127"/>
              <a:buChar char="→"/>
            </a:pPr>
            <a:r>
              <a:rPr lang="en-US" altLang="ko-KR" sz="1200" dirty="0">
                <a:solidFill>
                  <a:schemeClr val="tx1">
                    <a:lumMod val="65000"/>
                    <a:lumOff val="35000"/>
                  </a:schemeClr>
                </a:solidFill>
              </a:rPr>
              <a:t>Background translation : </a:t>
            </a:r>
            <a:r>
              <a:rPr lang="en-US" altLang="ko-KR" sz="1200" b="1" dirty="0">
                <a:solidFill>
                  <a:schemeClr val="tx1">
                    <a:lumMod val="65000"/>
                    <a:lumOff val="35000"/>
                  </a:schemeClr>
                </a:solidFill>
              </a:rPr>
              <a:t>camera</a:t>
            </a:r>
            <a:r>
              <a:rPr lang="en-US" altLang="ko-KR" sz="1200" dirty="0">
                <a:solidFill>
                  <a:schemeClr val="tx1">
                    <a:lumMod val="65000"/>
                    <a:lumOff val="35000"/>
                  </a:schemeClr>
                </a:solidFill>
              </a:rPr>
              <a:t> (ego-motion) = constant</a:t>
            </a:r>
          </a:p>
          <a:p>
            <a:pPr marL="285750" indent="-285750">
              <a:lnSpc>
                <a:spcPct val="120000"/>
              </a:lnSpc>
              <a:buFont typeface="맑은 고딕" panose="020B0503020000020004" pitchFamily="50" charset="-127"/>
              <a:buChar char="→"/>
            </a:pPr>
            <a:r>
              <a:rPr lang="en-US" altLang="ko-KR" sz="1200" b="1" dirty="0">
                <a:solidFill>
                  <a:schemeClr val="tx1">
                    <a:lumMod val="65000"/>
                    <a:lumOff val="35000"/>
                  </a:schemeClr>
                </a:solidFill>
              </a:rPr>
              <a:t>Object translation </a:t>
            </a:r>
            <a:r>
              <a:rPr lang="en-US" altLang="ko-KR" sz="1200" dirty="0">
                <a:solidFill>
                  <a:schemeClr val="tx1">
                    <a:lumMod val="65000"/>
                    <a:lumOff val="35000"/>
                  </a:schemeClr>
                </a:solidFill>
              </a:rPr>
              <a:t>field : motion of every point</a:t>
            </a:r>
            <a:endParaRPr lang="ko-KR" altLang="en-US" sz="1200" dirty="0">
              <a:solidFill>
                <a:schemeClr val="tx1">
                  <a:lumMod val="65000"/>
                  <a:lumOff val="35000"/>
                </a:schemeClr>
              </a:solidFill>
            </a:endParaRPr>
          </a:p>
        </p:txBody>
      </p:sp>
      <p:cxnSp>
        <p:nvCxnSpPr>
          <p:cNvPr id="7" name="직선 연결선 6">
            <a:extLst>
              <a:ext uri="{FF2B5EF4-FFF2-40B4-BE49-F238E27FC236}">
                <a16:creationId xmlns:a16="http://schemas.microsoft.com/office/drawing/2014/main" id="{4B35E199-2E03-3E74-780C-04CEA9F59B48}"/>
              </a:ext>
            </a:extLst>
          </p:cNvPr>
          <p:cNvCxnSpPr>
            <a:cxnSpLocks/>
            <a:stCxn id="15" idx="2"/>
          </p:cNvCxnSpPr>
          <p:nvPr/>
        </p:nvCxnSpPr>
        <p:spPr>
          <a:xfrm>
            <a:off x="1432123" y="2727323"/>
            <a:ext cx="0" cy="446277"/>
          </a:xfrm>
          <a:prstGeom prst="line">
            <a:avLst/>
          </a:prstGeom>
          <a:ln w="25400" cap="rnd">
            <a:solidFill>
              <a:srgbClr val="F18D65">
                <a:alpha val="60000"/>
              </a:srgbClr>
            </a:solidFill>
            <a:prstDash val="sysDot"/>
            <a:round/>
            <a:headEnd type="triangl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D74E7C41-863B-544C-5889-386DFD2A8A8F}"/>
              </a:ext>
            </a:extLst>
          </p:cNvPr>
          <p:cNvCxnSpPr>
            <a:cxnSpLocks/>
          </p:cNvCxnSpPr>
          <p:nvPr/>
        </p:nvCxnSpPr>
        <p:spPr>
          <a:xfrm>
            <a:off x="4135967" y="2729416"/>
            <a:ext cx="436033" cy="448281"/>
          </a:xfrm>
          <a:prstGeom prst="line">
            <a:avLst/>
          </a:prstGeom>
          <a:ln w="25400" cap="rnd">
            <a:solidFill>
              <a:srgbClr val="F18D65">
                <a:alpha val="60000"/>
              </a:srgbClr>
            </a:solidFill>
            <a:prstDash val="sysDot"/>
            <a:round/>
            <a:headEnd type="triangle" w="med" len="med"/>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F8702412-CE07-11D1-8977-2F5881549B4A}"/>
              </a:ext>
            </a:extLst>
          </p:cNvPr>
          <p:cNvSpPr/>
          <p:nvPr/>
        </p:nvSpPr>
        <p:spPr>
          <a:xfrm>
            <a:off x="7581481" y="3293137"/>
            <a:ext cx="4086295" cy="254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nSpc>
                <a:spcPct val="150000"/>
              </a:lnSpc>
            </a:pPr>
            <a:r>
              <a:rPr lang="en-US" altLang="ko-KR" sz="1200" dirty="0">
                <a:solidFill>
                  <a:schemeClr val="tx1"/>
                </a:solidFill>
              </a:rPr>
              <a:t>Use a monocular video </a:t>
            </a:r>
          </a:p>
          <a:p>
            <a:pPr marL="171450" indent="-171450">
              <a:lnSpc>
                <a:spcPct val="150000"/>
              </a:lnSpc>
              <a:buFont typeface="Symbol" panose="05050102010706020507" pitchFamily="18" charset="2"/>
              <a:buChar char="Þ"/>
            </a:pPr>
            <a:r>
              <a:rPr lang="en-US" altLang="ko-KR" sz="1200" dirty="0">
                <a:solidFill>
                  <a:schemeClr val="tx1"/>
                </a:solidFill>
              </a:rPr>
              <a:t> Requires significant amounts of </a:t>
            </a:r>
            <a:r>
              <a:rPr lang="en-US" altLang="ko-KR" sz="1200" b="1" dirty="0">
                <a:solidFill>
                  <a:schemeClr val="tx1"/>
                </a:solidFill>
              </a:rPr>
              <a:t>regularization</a:t>
            </a:r>
          </a:p>
          <a:p>
            <a:pPr marL="742950" lvl="1" indent="-285750">
              <a:lnSpc>
                <a:spcPct val="150000"/>
              </a:lnSpc>
              <a:buFont typeface="Wingdings" panose="05000000000000000000" pitchFamily="2" charset="2"/>
              <a:buChar char="§"/>
            </a:pPr>
            <a:r>
              <a:rPr lang="en-US" altLang="ko-KR" sz="1200" dirty="0">
                <a:solidFill>
                  <a:schemeClr val="tx1"/>
                </a:solidFill>
              </a:rPr>
              <a:t>Regularizing sufficiently</a:t>
            </a:r>
            <a:endParaRPr lang="en-US" altLang="ko-KR" sz="1200" dirty="0">
              <a:solidFill>
                <a:schemeClr val="tx1">
                  <a:lumMod val="50000"/>
                  <a:lumOff val="50000"/>
                </a:schemeClr>
              </a:solidFill>
            </a:endParaRPr>
          </a:p>
          <a:p>
            <a:pPr marL="742950" lvl="1" indent="-285750">
              <a:lnSpc>
                <a:spcPct val="150000"/>
              </a:lnSpc>
              <a:buFont typeface="Wingdings" panose="05000000000000000000" pitchFamily="2" charset="2"/>
              <a:buChar char="§"/>
            </a:pPr>
            <a:r>
              <a:rPr lang="en-US" altLang="ko-KR" sz="1200" dirty="0">
                <a:solidFill>
                  <a:schemeClr val="tx1"/>
                </a:solidFill>
              </a:rPr>
              <a:t>Preserving the ability of model</a:t>
            </a:r>
            <a:endParaRPr lang="en-US" altLang="ko-KR" sz="1200" dirty="0">
              <a:solidFill>
                <a:schemeClr val="tx1">
                  <a:lumMod val="50000"/>
                  <a:lumOff val="50000"/>
                </a:schemeClr>
              </a:solidFill>
            </a:endParaRPr>
          </a:p>
          <a:p>
            <a:pPr marL="171450" indent="-171450">
              <a:lnSpc>
                <a:spcPct val="150000"/>
              </a:lnSpc>
              <a:buFont typeface="Symbol" panose="05050102010706020507" pitchFamily="18" charset="2"/>
              <a:buChar char="Þ"/>
            </a:pPr>
            <a:r>
              <a:rPr lang="en-US" altLang="ko-KR" sz="1200" dirty="0">
                <a:solidFill>
                  <a:schemeClr val="tx1"/>
                </a:solidFill>
              </a:rPr>
              <a:t> Nature of </a:t>
            </a:r>
            <a:r>
              <a:rPr lang="en-US" altLang="ko-KR" sz="1200" b="1" dirty="0">
                <a:solidFill>
                  <a:srgbClr val="8D9AF7"/>
                </a:solidFill>
              </a:rPr>
              <a:t>residual translation fields</a:t>
            </a:r>
          </a:p>
          <a:p>
            <a:pPr marL="742950" lvl="1" indent="-285750">
              <a:lnSpc>
                <a:spcPct val="150000"/>
              </a:lnSpc>
              <a:buFont typeface="+mj-lt"/>
              <a:buAutoNum type="arabicPeriod"/>
            </a:pPr>
            <a:r>
              <a:rPr lang="en-US" altLang="ko-KR" sz="1200" dirty="0">
                <a:solidFill>
                  <a:schemeClr val="tx1"/>
                </a:solidFill>
              </a:rPr>
              <a:t>They are </a:t>
            </a:r>
            <a:r>
              <a:rPr lang="en-US" altLang="ko-KR" sz="1200" b="1" dirty="0">
                <a:solidFill>
                  <a:schemeClr val="tx1"/>
                </a:solidFill>
              </a:rPr>
              <a:t>sparse</a:t>
            </a:r>
            <a:r>
              <a:rPr lang="en-US" altLang="ko-KR" sz="1200" dirty="0">
                <a:solidFill>
                  <a:schemeClr val="tx1"/>
                </a:solidFill>
              </a:rPr>
              <a:t> </a:t>
            </a:r>
            <a:r>
              <a:rPr lang="en-US" altLang="ko-KR" sz="1200" dirty="0">
                <a:solidFill>
                  <a:schemeClr val="tx1">
                    <a:lumMod val="50000"/>
                    <a:lumOff val="50000"/>
                  </a:schemeClr>
                </a:solidFill>
              </a:rPr>
              <a:t>(</a:t>
            </a:r>
            <a:r>
              <a:rPr lang="ko-KR" altLang="en-US" sz="1200" dirty="0">
                <a:solidFill>
                  <a:schemeClr val="tx1">
                    <a:lumMod val="50000"/>
                    <a:lumOff val="50000"/>
                  </a:schemeClr>
                </a:solidFill>
              </a:rPr>
              <a:t>희소하다</a:t>
            </a:r>
            <a:r>
              <a:rPr lang="en-US" altLang="ko-KR" sz="1200" dirty="0">
                <a:solidFill>
                  <a:schemeClr val="tx1">
                    <a:lumMod val="50000"/>
                    <a:lumOff val="50000"/>
                  </a:schemeClr>
                </a:solidFill>
              </a:rPr>
              <a:t>)</a:t>
            </a:r>
            <a:br>
              <a:rPr lang="en-US" altLang="ko-KR" sz="1200" dirty="0">
                <a:solidFill>
                  <a:schemeClr val="tx1"/>
                </a:solidFill>
              </a:rPr>
            </a:br>
            <a:r>
              <a:rPr lang="en-US" altLang="ko-KR" sz="1200" dirty="0">
                <a:solidFill>
                  <a:schemeClr val="tx1"/>
                </a:solidFill>
              </a:rPr>
              <a:t>– most</a:t>
            </a:r>
            <a:r>
              <a:rPr lang="ko-KR" altLang="en-US" sz="1200" dirty="0">
                <a:solidFill>
                  <a:schemeClr val="tx1"/>
                </a:solidFill>
              </a:rPr>
              <a:t> </a:t>
            </a:r>
            <a:r>
              <a:rPr lang="en-US" altLang="ko-KR" sz="1200" dirty="0">
                <a:solidFill>
                  <a:schemeClr val="tx1"/>
                </a:solidFill>
              </a:rPr>
              <a:t>background / static object</a:t>
            </a:r>
          </a:p>
          <a:p>
            <a:pPr marL="742950" lvl="1" indent="-285750">
              <a:lnSpc>
                <a:spcPct val="150000"/>
              </a:lnSpc>
              <a:buFont typeface="+mj-lt"/>
              <a:buAutoNum type="arabicPeriod"/>
            </a:pPr>
            <a:r>
              <a:rPr lang="en-US" altLang="ko-KR" sz="1200" dirty="0">
                <a:solidFill>
                  <a:schemeClr val="tx1"/>
                </a:solidFill>
              </a:rPr>
              <a:t>Tend to be </a:t>
            </a:r>
            <a:r>
              <a:rPr lang="en-US" altLang="ko-KR" sz="1200" b="1" dirty="0">
                <a:solidFill>
                  <a:schemeClr val="tx1"/>
                </a:solidFill>
              </a:rPr>
              <a:t>constant</a:t>
            </a:r>
            <a:r>
              <a:rPr lang="en-US" altLang="ko-KR" sz="1200" dirty="0">
                <a:solidFill>
                  <a:schemeClr val="tx1"/>
                </a:solidFill>
              </a:rPr>
              <a:t> </a:t>
            </a:r>
            <a:r>
              <a:rPr lang="en-US" altLang="ko-KR" sz="1200" dirty="0">
                <a:solidFill>
                  <a:schemeClr val="tx1">
                    <a:lumMod val="50000"/>
                    <a:lumOff val="50000"/>
                  </a:schemeClr>
                </a:solidFill>
              </a:rPr>
              <a:t>(</a:t>
            </a:r>
            <a:r>
              <a:rPr lang="ko-KR" altLang="en-US" sz="1200" dirty="0">
                <a:solidFill>
                  <a:schemeClr val="tx1">
                    <a:lumMod val="50000"/>
                    <a:lumOff val="50000"/>
                  </a:schemeClr>
                </a:solidFill>
              </a:rPr>
              <a:t>일정하다</a:t>
            </a:r>
            <a:r>
              <a:rPr lang="en-US" altLang="ko-KR" sz="1200" dirty="0">
                <a:solidFill>
                  <a:schemeClr val="tx1">
                    <a:lumMod val="50000"/>
                    <a:lumOff val="50000"/>
                  </a:schemeClr>
                </a:solidFill>
              </a:rPr>
              <a:t>)</a:t>
            </a:r>
            <a:br>
              <a:rPr lang="en-US" altLang="ko-KR" sz="1200" dirty="0">
                <a:solidFill>
                  <a:schemeClr val="tx1"/>
                </a:solidFill>
              </a:rPr>
            </a:br>
            <a:r>
              <a:rPr lang="en-US" altLang="ko-KR" sz="1200" dirty="0">
                <a:solidFill>
                  <a:schemeClr val="tx1"/>
                </a:solidFill>
              </a:rPr>
              <a:t>– rigid moving object in 3D space</a:t>
            </a:r>
          </a:p>
        </p:txBody>
      </p:sp>
      <p:cxnSp>
        <p:nvCxnSpPr>
          <p:cNvPr id="36" name="직선 연결선 35">
            <a:extLst>
              <a:ext uri="{FF2B5EF4-FFF2-40B4-BE49-F238E27FC236}">
                <a16:creationId xmlns:a16="http://schemas.microsoft.com/office/drawing/2014/main" id="{55C45B0E-6A69-0C32-B911-C2C77B5AB44F}"/>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DEA139CC-0B88-6E39-D436-1C293670546F}"/>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
        <p:nvSpPr>
          <p:cNvPr id="4" name="TextBox 3">
            <a:extLst>
              <a:ext uri="{FF2B5EF4-FFF2-40B4-BE49-F238E27FC236}">
                <a16:creationId xmlns:a16="http://schemas.microsoft.com/office/drawing/2014/main" id="{4C5D2970-8ECB-14B2-D455-F283899D7C9D}"/>
              </a:ext>
            </a:extLst>
          </p:cNvPr>
          <p:cNvSpPr txBox="1">
            <a:spLocks/>
          </p:cNvSpPr>
          <p:nvPr/>
        </p:nvSpPr>
        <p:spPr>
          <a:xfrm>
            <a:off x="2996931" y="2799193"/>
            <a:ext cx="1350110" cy="276999"/>
          </a:xfrm>
          <a:prstGeom prst="rect">
            <a:avLst/>
          </a:prstGeom>
          <a:noFill/>
        </p:spPr>
        <p:txBody>
          <a:bodyPr wrap="square">
            <a:spAutoFit/>
          </a:bodyPr>
          <a:lstStyle/>
          <a:p>
            <a:pPr algn="ctr"/>
            <a:r>
              <a:rPr lang="en-US" altLang="ko-KR" sz="1200" dirty="0">
                <a:solidFill>
                  <a:schemeClr val="tx1">
                    <a:lumMod val="50000"/>
                    <a:lumOff val="50000"/>
                  </a:schemeClr>
                </a:solidFill>
              </a:rPr>
              <a:t>A pair of frames</a:t>
            </a:r>
          </a:p>
        </p:txBody>
      </p:sp>
      <p:sp>
        <p:nvSpPr>
          <p:cNvPr id="13" name="TextBox 12">
            <a:extLst>
              <a:ext uri="{FF2B5EF4-FFF2-40B4-BE49-F238E27FC236}">
                <a16:creationId xmlns:a16="http://schemas.microsoft.com/office/drawing/2014/main" id="{1779B245-E09A-F78B-685B-95C3A04C061D}"/>
              </a:ext>
            </a:extLst>
          </p:cNvPr>
          <p:cNvSpPr txBox="1">
            <a:spLocks/>
          </p:cNvSpPr>
          <p:nvPr/>
        </p:nvSpPr>
        <p:spPr>
          <a:xfrm>
            <a:off x="625743" y="2711935"/>
            <a:ext cx="851075" cy="461665"/>
          </a:xfrm>
          <a:prstGeom prst="rect">
            <a:avLst/>
          </a:prstGeom>
          <a:noFill/>
        </p:spPr>
        <p:txBody>
          <a:bodyPr wrap="square">
            <a:spAutoFit/>
          </a:bodyPr>
          <a:lstStyle/>
          <a:p>
            <a:pPr algn="ctr"/>
            <a:r>
              <a:rPr lang="en-US" altLang="ko-KR" sz="1200" dirty="0">
                <a:solidFill>
                  <a:schemeClr val="tx1">
                    <a:lumMod val="50000"/>
                    <a:lumOff val="50000"/>
                  </a:schemeClr>
                </a:solidFill>
              </a:rPr>
              <a:t>A single frame</a:t>
            </a:r>
          </a:p>
        </p:txBody>
      </p:sp>
      <p:pic>
        <p:nvPicPr>
          <p:cNvPr id="14" name="그림 13">
            <a:extLst>
              <a:ext uri="{FF2B5EF4-FFF2-40B4-BE49-F238E27FC236}">
                <a16:creationId xmlns:a16="http://schemas.microsoft.com/office/drawing/2014/main" id="{6298B945-CD6F-9706-EA5C-D31C786E6601}"/>
              </a:ext>
            </a:extLst>
          </p:cNvPr>
          <p:cNvPicPr>
            <a:picLocks noChangeAspect="1"/>
          </p:cNvPicPr>
          <p:nvPr/>
        </p:nvPicPr>
        <p:blipFill rotWithShape="1">
          <a:blip r:embed="rId4"/>
          <a:srcRect l="64042"/>
          <a:stretch/>
        </p:blipFill>
        <p:spPr>
          <a:xfrm>
            <a:off x="10564536" y="123090"/>
            <a:ext cx="1552102" cy="2034795"/>
          </a:xfrm>
          <a:prstGeom prst="rect">
            <a:avLst/>
          </a:prstGeom>
          <a:effectLst>
            <a:outerShdw blurRad="76200" sx="101000" sy="101000" algn="ctr" rotWithShape="0">
              <a:prstClr val="black">
                <a:alpha val="40000"/>
              </a:prstClr>
            </a:outerShdw>
          </a:effectLst>
        </p:spPr>
      </p:pic>
    </p:spTree>
    <p:extLst>
      <p:ext uri="{BB962C8B-B14F-4D97-AF65-F5344CB8AC3E}">
        <p14:creationId xmlns:p14="http://schemas.microsoft.com/office/powerpoint/2010/main" val="131114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566230"/>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Introduction</a:t>
            </a:r>
          </a:p>
        </p:txBody>
      </p:sp>
      <p:pic>
        <p:nvPicPr>
          <p:cNvPr id="3" name="그림 2">
            <a:extLst>
              <a:ext uri="{FF2B5EF4-FFF2-40B4-BE49-F238E27FC236}">
                <a16:creationId xmlns:a16="http://schemas.microsoft.com/office/drawing/2014/main" id="{F3FEC5BE-A65B-A8BD-81B5-5FFB8EA92D02}"/>
              </a:ext>
            </a:extLst>
          </p:cNvPr>
          <p:cNvPicPr>
            <a:picLocks noChangeAspect="1"/>
          </p:cNvPicPr>
          <p:nvPr/>
        </p:nvPicPr>
        <p:blipFill>
          <a:blip r:embed="rId3"/>
          <a:stretch>
            <a:fillRect/>
          </a:stretch>
        </p:blipFill>
        <p:spPr>
          <a:xfrm>
            <a:off x="539551" y="1289602"/>
            <a:ext cx="5716033" cy="3713601"/>
          </a:xfrm>
          <a:prstGeom prst="rect">
            <a:avLst/>
          </a:prstGeom>
        </p:spPr>
      </p:pic>
      <p:pic>
        <p:nvPicPr>
          <p:cNvPr id="5" name="그림 4">
            <a:extLst>
              <a:ext uri="{FF2B5EF4-FFF2-40B4-BE49-F238E27FC236}">
                <a16:creationId xmlns:a16="http://schemas.microsoft.com/office/drawing/2014/main" id="{CEF835CE-6FE1-D0EE-0093-BAE9680AA560}"/>
              </a:ext>
            </a:extLst>
          </p:cNvPr>
          <p:cNvPicPr>
            <a:picLocks noChangeAspect="1"/>
          </p:cNvPicPr>
          <p:nvPr/>
        </p:nvPicPr>
        <p:blipFill>
          <a:blip r:embed="rId4"/>
          <a:stretch>
            <a:fillRect/>
          </a:stretch>
        </p:blipFill>
        <p:spPr>
          <a:xfrm>
            <a:off x="6293680" y="2229400"/>
            <a:ext cx="5330671" cy="4125004"/>
          </a:xfrm>
          <a:prstGeom prst="rect">
            <a:avLst/>
          </a:prstGeom>
        </p:spPr>
      </p:pic>
      <p:sp>
        <p:nvSpPr>
          <p:cNvPr id="8" name="TextBox 7">
            <a:extLst>
              <a:ext uri="{FF2B5EF4-FFF2-40B4-BE49-F238E27FC236}">
                <a16:creationId xmlns:a16="http://schemas.microsoft.com/office/drawing/2014/main" id="{13520C3F-5CAD-A6E4-35D5-17EC1B7D6118}"/>
              </a:ext>
            </a:extLst>
          </p:cNvPr>
          <p:cNvSpPr txBox="1"/>
          <p:nvPr/>
        </p:nvSpPr>
        <p:spPr>
          <a:xfrm>
            <a:off x="6349876" y="1360837"/>
            <a:ext cx="5274476" cy="783356"/>
          </a:xfrm>
          <a:prstGeom prst="rect">
            <a:avLst/>
          </a:prstGeom>
          <a:noFill/>
        </p:spPr>
        <p:txBody>
          <a:bodyPr wrap="square" rtlCol="0">
            <a:spAutoFit/>
          </a:bodyPr>
          <a:lstStyle/>
          <a:p>
            <a:pPr>
              <a:lnSpc>
                <a:spcPct val="150000"/>
              </a:lnSpc>
            </a:pPr>
            <a:r>
              <a:rPr lang="en-US" altLang="ko-KR" sz="1600" dirty="0">
                <a:solidFill>
                  <a:schemeClr val="tx1">
                    <a:lumMod val="50000"/>
                    <a:lumOff val="50000"/>
                  </a:schemeClr>
                </a:solidFill>
              </a:rPr>
              <a:t>&gt; Cityscapes, KITTI, Waymo, YouTube</a:t>
            </a:r>
          </a:p>
          <a:p>
            <a:pPr>
              <a:lnSpc>
                <a:spcPct val="150000"/>
              </a:lnSpc>
            </a:pPr>
            <a:r>
              <a:rPr lang="en-US" altLang="ko-KR" sz="1600" dirty="0">
                <a:solidFill>
                  <a:schemeClr val="tx1">
                    <a:lumMod val="50000"/>
                    <a:lumOff val="50000"/>
                  </a:schemeClr>
                </a:solidFill>
              </a:rPr>
              <a:t>&gt; Qualitative results – depth &amp; 3D object motion map</a:t>
            </a:r>
          </a:p>
        </p:txBody>
      </p:sp>
      <p:sp>
        <p:nvSpPr>
          <p:cNvPr id="13" name="TextBox 12">
            <a:extLst>
              <a:ext uri="{FF2B5EF4-FFF2-40B4-BE49-F238E27FC236}">
                <a16:creationId xmlns:a16="http://schemas.microsoft.com/office/drawing/2014/main" id="{6A649B0B-9BCF-B5DE-05E6-C851425D99B4}"/>
              </a:ext>
            </a:extLst>
          </p:cNvPr>
          <p:cNvSpPr txBox="1"/>
          <p:nvPr/>
        </p:nvSpPr>
        <p:spPr>
          <a:xfrm>
            <a:off x="539550" y="5201716"/>
            <a:ext cx="5716033" cy="1152688"/>
          </a:xfrm>
          <a:prstGeom prst="rect">
            <a:avLst/>
          </a:prstGeom>
          <a:solidFill>
            <a:srgbClr val="DBDFFD">
              <a:alpha val="60000"/>
            </a:srgbClr>
          </a:solidFill>
        </p:spPr>
        <p:txBody>
          <a:bodyPr wrap="square" rtlCol="0">
            <a:spAutoFit/>
          </a:bodyPr>
          <a:lstStyle/>
          <a:p>
            <a:pPr marL="285750" indent="-285750">
              <a:lnSpc>
                <a:spcPct val="150000"/>
              </a:lnSpc>
              <a:buFont typeface="Wingdings" panose="05000000000000000000" pitchFamily="2" charset="2"/>
              <a:buChar char="§"/>
            </a:pPr>
            <a:r>
              <a:rPr lang="en-US" altLang="ko-KR" sz="1600" b="1" dirty="0"/>
              <a:t>Not need to segment out objects</a:t>
            </a:r>
            <a:r>
              <a:rPr lang="en-US" altLang="ko-KR" sz="1600" dirty="0"/>
              <a:t> (to estimate motion)</a:t>
            </a:r>
          </a:p>
          <a:p>
            <a:pPr marL="285750" indent="-285750">
              <a:lnSpc>
                <a:spcPct val="150000"/>
              </a:lnSpc>
              <a:buFont typeface="Wingdings" panose="05000000000000000000" pitchFamily="2" charset="2"/>
              <a:buChar char="§"/>
            </a:pPr>
            <a:r>
              <a:rPr lang="en-US" altLang="ko-KR" sz="1600" b="1" dirty="0"/>
              <a:t>Not</a:t>
            </a:r>
            <a:r>
              <a:rPr lang="ko-KR" altLang="en-US" sz="1600" b="1" dirty="0"/>
              <a:t> </a:t>
            </a:r>
            <a:r>
              <a:rPr lang="en-US" altLang="ko-KR" sz="1600" b="1" dirty="0"/>
              <a:t>assume stereo data</a:t>
            </a:r>
            <a:r>
              <a:rPr lang="en-US" altLang="ko-KR" sz="1600" dirty="0"/>
              <a:t> </a:t>
            </a:r>
          </a:p>
          <a:p>
            <a:pPr marL="285750" indent="-285750">
              <a:lnSpc>
                <a:spcPct val="150000"/>
              </a:lnSpc>
              <a:buFont typeface="Symbol" panose="05050102010706020507" pitchFamily="18" charset="2"/>
              <a:buChar char="Þ"/>
            </a:pPr>
            <a:r>
              <a:rPr lang="en-US" altLang="ko-KR" sz="1600" dirty="0"/>
              <a:t>Directly regularizes motion in 3D </a:t>
            </a:r>
            <a:r>
              <a:rPr lang="ko-KR" altLang="en-US" sz="1600" dirty="0"/>
              <a:t>→ </a:t>
            </a:r>
            <a:r>
              <a:rPr lang="en-US" altLang="ko-KR" sz="1600" dirty="0"/>
              <a:t>better accuracy</a:t>
            </a:r>
          </a:p>
        </p:txBody>
      </p:sp>
      <p:cxnSp>
        <p:nvCxnSpPr>
          <p:cNvPr id="14" name="직선 연결선 13">
            <a:extLst>
              <a:ext uri="{FF2B5EF4-FFF2-40B4-BE49-F238E27FC236}">
                <a16:creationId xmlns:a16="http://schemas.microsoft.com/office/drawing/2014/main" id="{C95394B7-1305-8EE6-B8E7-D7E35525F00A}"/>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58F9F5F2-619F-20C2-BDC1-F52FE536D939}"/>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19405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A9E5911A-634F-89BE-E8AC-BF442623D00E}"/>
              </a:ext>
            </a:extLst>
          </p:cNvPr>
          <p:cNvPicPr>
            <a:picLocks noGrp="1" noRot="1" noChangeAspect="1" noMove="1" noResize="1" noEditPoints="1" noAdjustHandles="1" noChangeArrowheads="1" noChangeShapeType="1" noCrop="1"/>
          </p:cNvPicPr>
          <p:nvPr/>
        </p:nvPicPr>
        <p:blipFill>
          <a:blip r:embed="rId3"/>
          <a:stretch>
            <a:fillRect/>
          </a:stretch>
        </p:blipFill>
        <p:spPr>
          <a:xfrm>
            <a:off x="1226618" y="2085216"/>
            <a:ext cx="9738764" cy="2900908"/>
          </a:xfrm>
          <a:prstGeom prst="rect">
            <a:avLst/>
          </a:prstGeom>
          <a:ln w="28575">
            <a:noFill/>
          </a:ln>
        </p:spPr>
      </p:pic>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520C3F-5CAD-A6E4-35D5-17EC1B7D6118}"/>
              </a:ext>
            </a:extLst>
          </p:cNvPr>
          <p:cNvSpPr txBox="1">
            <a:spLocks/>
          </p:cNvSpPr>
          <p:nvPr/>
        </p:nvSpPr>
        <p:spPr>
          <a:xfrm>
            <a:off x="2235064" y="3341199"/>
            <a:ext cx="1457761" cy="307777"/>
          </a:xfrm>
          <a:prstGeom prst="rect">
            <a:avLst/>
          </a:prstGeom>
          <a:solidFill>
            <a:srgbClr val="6677F4">
              <a:alpha val="90000"/>
            </a:srgbClr>
          </a:solidFill>
        </p:spPr>
        <p:txBody>
          <a:bodyPr wrap="square" rtlCol="0">
            <a:spAutoFit/>
          </a:bodyPr>
          <a:lstStyle/>
          <a:p>
            <a:r>
              <a:rPr lang="en-US" altLang="ko-KR" sz="1400" b="1" dirty="0">
                <a:solidFill>
                  <a:schemeClr val="bg1"/>
                </a:solidFill>
              </a:rPr>
              <a:t>Depth network</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936F6AC-82DF-450F-43F3-6A250D43320A}"/>
                  </a:ext>
                </a:extLst>
              </p:cNvPr>
              <p:cNvSpPr txBox="1">
                <a:spLocks/>
              </p:cNvSpPr>
              <p:nvPr/>
            </p:nvSpPr>
            <p:spPr>
              <a:xfrm>
                <a:off x="225754" y="3013085"/>
                <a:ext cx="1138636" cy="954107"/>
              </a:xfrm>
              <a:prstGeom prst="rect">
                <a:avLst/>
              </a:prstGeom>
              <a:noFill/>
            </p:spPr>
            <p:txBody>
              <a:bodyPr wrap="square">
                <a:spAutoFit/>
              </a:bodyPr>
              <a:lstStyle/>
              <a:p>
                <a:pPr algn="ctr"/>
                <a:r>
                  <a:rPr lang="en-US" altLang="ko-KR" sz="1400" dirty="0"/>
                  <a:t>Adjacent video frames</a:t>
                </a:r>
              </a:p>
              <a:p>
                <a:pPr algn="ctr"/>
                <a14:m>
                  <m:oMathPara xmlns:m="http://schemas.openxmlformats.org/officeDocument/2006/math">
                    <m:oMathParaPr>
                      <m:jc m:val="centerGroup"/>
                    </m:oMathParaPr>
                    <m:oMath xmlns:m="http://schemas.openxmlformats.org/officeDocument/2006/math">
                      <m:sSub>
                        <m:sSubPr>
                          <m:ctrlPr>
                            <a:rPr lang="en-US" altLang="ko-KR" sz="1400" b="0" i="1" smtClean="0">
                              <a:solidFill>
                                <a:srgbClr val="6677F4"/>
                              </a:solidFill>
                              <a:latin typeface="Cambria Math" panose="02040503050406030204" pitchFamily="18" charset="0"/>
                            </a:rPr>
                          </m:ctrlPr>
                        </m:sSubPr>
                        <m:e>
                          <m:r>
                            <a:rPr lang="en-US" altLang="ko-KR" sz="1400" b="0" i="1" smtClean="0">
                              <a:solidFill>
                                <a:srgbClr val="6677F4"/>
                              </a:solidFill>
                              <a:latin typeface="Cambria Math" panose="02040503050406030204" pitchFamily="18" charset="0"/>
                            </a:rPr>
                            <m:t>𝐼</m:t>
                          </m:r>
                        </m:e>
                        <m:sub>
                          <m:r>
                            <a:rPr lang="en-US" altLang="ko-KR" sz="1400" b="0" i="1" smtClean="0">
                              <a:solidFill>
                                <a:srgbClr val="6677F4"/>
                              </a:solidFill>
                              <a:latin typeface="Cambria Math" panose="02040503050406030204" pitchFamily="18" charset="0"/>
                            </a:rPr>
                            <m:t>𝑎</m:t>
                          </m:r>
                        </m:sub>
                      </m:sSub>
                      <m:r>
                        <a:rPr lang="en-US" altLang="ko-KR" sz="1400" b="0" i="1" smtClean="0">
                          <a:solidFill>
                            <a:srgbClr val="6677F4"/>
                          </a:solidFill>
                          <a:latin typeface="Cambria Math" panose="02040503050406030204" pitchFamily="18" charset="0"/>
                        </a:rPr>
                        <m:t>, </m:t>
                      </m:r>
                      <m:sSub>
                        <m:sSubPr>
                          <m:ctrlPr>
                            <a:rPr lang="en-US" altLang="ko-KR" sz="1400" i="1">
                              <a:solidFill>
                                <a:srgbClr val="6677F4"/>
                              </a:solidFill>
                              <a:latin typeface="Cambria Math" panose="02040503050406030204" pitchFamily="18" charset="0"/>
                            </a:rPr>
                          </m:ctrlPr>
                        </m:sSubPr>
                        <m:e>
                          <m:r>
                            <a:rPr lang="en-US" altLang="ko-KR" sz="1400" i="1">
                              <a:solidFill>
                                <a:srgbClr val="6677F4"/>
                              </a:solidFill>
                              <a:latin typeface="Cambria Math" panose="02040503050406030204" pitchFamily="18" charset="0"/>
                            </a:rPr>
                            <m:t>𝐼</m:t>
                          </m:r>
                        </m:e>
                        <m:sub>
                          <m:r>
                            <a:rPr lang="en-US" altLang="ko-KR" sz="1400" b="0" i="1" smtClean="0">
                              <a:solidFill>
                                <a:srgbClr val="6677F4"/>
                              </a:solidFill>
                              <a:latin typeface="Cambria Math" panose="02040503050406030204" pitchFamily="18" charset="0"/>
                            </a:rPr>
                            <m:t>𝑏</m:t>
                          </m:r>
                        </m:sub>
                      </m:sSub>
                    </m:oMath>
                  </m:oMathPara>
                </a14:m>
                <a:endParaRPr lang="ko-KR" altLang="en-US" sz="1400" dirty="0">
                  <a:solidFill>
                    <a:srgbClr val="6677F4"/>
                  </a:solidFill>
                </a:endParaRPr>
              </a:p>
            </p:txBody>
          </p:sp>
        </mc:Choice>
        <mc:Fallback>
          <p:sp>
            <p:nvSpPr>
              <p:cNvPr id="13" name="TextBox 12">
                <a:extLst>
                  <a:ext uri="{FF2B5EF4-FFF2-40B4-BE49-F238E27FC236}">
                    <a16:creationId xmlns:a16="http://schemas.microsoft.com/office/drawing/2014/main" id="{A936F6AC-82DF-450F-43F3-6A250D43320A}"/>
                  </a:ext>
                </a:extLst>
              </p:cNvPr>
              <p:cNvSpPr txBox="1">
                <a:spLocks noRot="1" noChangeAspect="1" noMove="1" noResize="1" noEditPoints="1" noAdjustHandles="1" noChangeArrowheads="1" noChangeShapeType="1" noTextEdit="1"/>
              </p:cNvSpPr>
              <p:nvPr/>
            </p:nvSpPr>
            <p:spPr>
              <a:xfrm>
                <a:off x="225754" y="3013085"/>
                <a:ext cx="1138636" cy="954107"/>
              </a:xfrm>
              <a:prstGeom prst="rect">
                <a:avLst/>
              </a:prstGeom>
              <a:blipFill>
                <a:blip r:embed="rId4"/>
                <a:stretch>
                  <a:fillRect t="-63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85C0C98-0A0E-A0DD-AE5B-208112E2BADD}"/>
                  </a:ext>
                </a:extLst>
              </p:cNvPr>
              <p:cNvSpPr txBox="1">
                <a:spLocks/>
              </p:cNvSpPr>
              <p:nvPr/>
            </p:nvSpPr>
            <p:spPr>
              <a:xfrm>
                <a:off x="3320121" y="1909943"/>
                <a:ext cx="1282889" cy="523220"/>
              </a:xfrm>
              <a:prstGeom prst="rect">
                <a:avLst/>
              </a:prstGeom>
              <a:solidFill>
                <a:srgbClr val="FFFFFF">
                  <a:alpha val="50000"/>
                </a:srgbClr>
              </a:solidFill>
            </p:spPr>
            <p:txBody>
              <a:bodyPr wrap="square">
                <a:spAutoFit/>
              </a:bodyPr>
              <a:lstStyle/>
              <a:p>
                <a:pPr algn="ctr"/>
                <a:r>
                  <a:rPr lang="en-US" altLang="ko-KR" sz="1400" b="1" dirty="0"/>
                  <a:t>Depth map</a:t>
                </a:r>
              </a:p>
              <a:p>
                <a:pPr algn="ctr"/>
                <a14:m>
                  <m:oMathPara xmlns:m="http://schemas.openxmlformats.org/officeDocument/2006/math">
                    <m:oMathParaPr>
                      <m:jc m:val="centerGroup"/>
                    </m:oMathParaPr>
                    <m:oMath xmlns:m="http://schemas.openxmlformats.org/officeDocument/2006/math">
                      <m:r>
                        <a:rPr lang="en-US" altLang="ko-KR" sz="1400" b="1" i="1" smtClean="0">
                          <a:solidFill>
                            <a:srgbClr val="6677F4"/>
                          </a:solidFill>
                          <a:latin typeface="Cambria Math" panose="02040503050406030204" pitchFamily="18" charset="0"/>
                        </a:rPr>
                        <m:t>𝑫</m:t>
                      </m:r>
                      <m:r>
                        <a:rPr lang="en-US" altLang="ko-KR" sz="1400" b="1" i="1" smtClean="0">
                          <a:solidFill>
                            <a:srgbClr val="6677F4"/>
                          </a:solidFill>
                          <a:latin typeface="Cambria Math" panose="02040503050406030204" pitchFamily="18" charset="0"/>
                        </a:rPr>
                        <m:t>(</m:t>
                      </m:r>
                      <m:r>
                        <a:rPr lang="en-US" altLang="ko-KR" sz="1400" b="1" i="1" smtClean="0">
                          <a:solidFill>
                            <a:srgbClr val="6677F4"/>
                          </a:solidFill>
                          <a:latin typeface="Cambria Math" panose="02040503050406030204" pitchFamily="18" charset="0"/>
                        </a:rPr>
                        <m:t>𝒖</m:t>
                      </m:r>
                      <m:r>
                        <a:rPr lang="en-US" altLang="ko-KR" sz="1400" b="1" i="1" smtClean="0">
                          <a:solidFill>
                            <a:srgbClr val="6677F4"/>
                          </a:solidFill>
                          <a:latin typeface="Cambria Math" panose="02040503050406030204" pitchFamily="18" charset="0"/>
                        </a:rPr>
                        <m:t>,</m:t>
                      </m:r>
                      <m:r>
                        <a:rPr lang="en-US" altLang="ko-KR" sz="1400" b="1" i="1" smtClean="0">
                          <a:solidFill>
                            <a:srgbClr val="6677F4"/>
                          </a:solidFill>
                          <a:latin typeface="Cambria Math" panose="02040503050406030204" pitchFamily="18" charset="0"/>
                        </a:rPr>
                        <m:t>𝒗</m:t>
                      </m:r>
                      <m:r>
                        <a:rPr lang="en-US" altLang="ko-KR" sz="1400" b="1" i="1" smtClean="0">
                          <a:solidFill>
                            <a:srgbClr val="6677F4"/>
                          </a:solidFill>
                          <a:latin typeface="Cambria Math" panose="02040503050406030204" pitchFamily="18" charset="0"/>
                        </a:rPr>
                        <m:t>)</m:t>
                      </m:r>
                    </m:oMath>
                  </m:oMathPara>
                </a14:m>
                <a:endParaRPr lang="ko-KR" altLang="en-US" sz="1400" b="1" dirty="0">
                  <a:solidFill>
                    <a:srgbClr val="6677F4"/>
                  </a:solidFill>
                </a:endParaRPr>
              </a:p>
            </p:txBody>
          </p:sp>
        </mc:Choice>
        <mc:Fallback>
          <p:sp>
            <p:nvSpPr>
              <p:cNvPr id="14" name="TextBox 13">
                <a:extLst>
                  <a:ext uri="{FF2B5EF4-FFF2-40B4-BE49-F238E27FC236}">
                    <a16:creationId xmlns:a16="http://schemas.microsoft.com/office/drawing/2014/main" id="{885C0C98-0A0E-A0DD-AE5B-208112E2BADD}"/>
                  </a:ext>
                </a:extLst>
              </p:cNvPr>
              <p:cNvSpPr txBox="1">
                <a:spLocks noRot="1" noChangeAspect="1" noMove="1" noResize="1" noEditPoints="1" noAdjustHandles="1" noChangeArrowheads="1" noChangeShapeType="1" noTextEdit="1"/>
              </p:cNvSpPr>
              <p:nvPr/>
            </p:nvSpPr>
            <p:spPr>
              <a:xfrm>
                <a:off x="3320121" y="1909943"/>
                <a:ext cx="1282889" cy="523220"/>
              </a:xfrm>
              <a:prstGeom prst="rect">
                <a:avLst/>
              </a:prstGeom>
              <a:blipFill>
                <a:blip r:embed="rId5"/>
                <a:stretch>
                  <a:fillRect t="-1163" b="-5814"/>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89D57E71-AC50-00E4-183C-0198E21D09B8}"/>
              </a:ext>
            </a:extLst>
          </p:cNvPr>
          <p:cNvCxnSpPr>
            <a:cxnSpLocks/>
            <a:stCxn id="17" idx="3"/>
            <a:endCxn id="14" idx="1"/>
          </p:cNvCxnSpPr>
          <p:nvPr/>
        </p:nvCxnSpPr>
        <p:spPr>
          <a:xfrm>
            <a:off x="2607770" y="2171553"/>
            <a:ext cx="712351" cy="0"/>
          </a:xfrm>
          <a:prstGeom prst="straightConnector1">
            <a:avLst/>
          </a:prstGeom>
          <a:ln w="38100">
            <a:solidFill>
              <a:srgbClr val="8D9AF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0851616-EC81-C608-2368-5941C841E076}"/>
                  </a:ext>
                </a:extLst>
              </p:cNvPr>
              <p:cNvSpPr txBox="1">
                <a:spLocks/>
              </p:cNvSpPr>
              <p:nvPr/>
            </p:nvSpPr>
            <p:spPr>
              <a:xfrm>
                <a:off x="6583756" y="4816847"/>
                <a:ext cx="2030059" cy="540533"/>
              </a:xfrm>
              <a:prstGeom prst="rect">
                <a:avLst/>
              </a:prstGeom>
              <a:solidFill>
                <a:srgbClr val="DBDFFD">
                  <a:alpha val="60000"/>
                </a:srgbClr>
              </a:solidFill>
            </p:spPr>
            <p:txBody>
              <a:bodyPr wrap="square">
                <a:spAutoFit/>
              </a:bodyPr>
              <a:lstStyle/>
              <a:p>
                <a:pPr algn="ctr"/>
                <a:r>
                  <a:rPr lang="en-US" altLang="ko-KR" sz="1400" b="1" dirty="0"/>
                  <a:t>3D translation map</a:t>
                </a:r>
              </a:p>
              <a:p>
                <a:pPr algn="ctr"/>
                <a14:m>
                  <m:oMathPara xmlns:m="http://schemas.openxmlformats.org/officeDocument/2006/math">
                    <m:oMathParaPr>
                      <m:jc m:val="centerGroup"/>
                    </m:oMathParaPr>
                    <m:oMath xmlns:m="http://schemas.openxmlformats.org/officeDocument/2006/math">
                      <m:sSub>
                        <m:sSubPr>
                          <m:ctrlPr>
                            <a:rPr lang="en-US" altLang="ko-KR" sz="1400" b="1" i="1" smtClean="0">
                              <a:solidFill>
                                <a:srgbClr val="6677F4"/>
                              </a:solidFill>
                              <a:latin typeface="Cambria Math" panose="02040503050406030204" pitchFamily="18" charset="0"/>
                            </a:rPr>
                          </m:ctrlPr>
                        </m:sSubPr>
                        <m:e>
                          <m:r>
                            <a:rPr lang="en-US" altLang="ko-KR" sz="1400" b="1" i="1" smtClean="0">
                              <a:solidFill>
                                <a:srgbClr val="6677F4"/>
                              </a:solidFill>
                              <a:latin typeface="Cambria Math" panose="02040503050406030204" pitchFamily="18" charset="0"/>
                            </a:rPr>
                            <m:t>𝑻</m:t>
                          </m:r>
                        </m:e>
                        <m:sub>
                          <m:r>
                            <a:rPr lang="en-US" altLang="ko-KR" sz="1400" b="1" i="1" smtClean="0">
                              <a:solidFill>
                                <a:srgbClr val="6677F4"/>
                              </a:solidFill>
                              <a:latin typeface="Cambria Math" panose="02040503050406030204" pitchFamily="18" charset="0"/>
                            </a:rPr>
                            <m:t>𝒐𝒃𝒋</m:t>
                          </m:r>
                        </m:sub>
                      </m:sSub>
                      <m:r>
                        <a:rPr lang="en-US" altLang="ko-KR" sz="1400" b="1" i="1" smtClean="0">
                          <a:solidFill>
                            <a:srgbClr val="6677F4"/>
                          </a:solidFill>
                          <a:latin typeface="Cambria Math" panose="02040503050406030204" pitchFamily="18" charset="0"/>
                        </a:rPr>
                        <m:t>(</m:t>
                      </m:r>
                      <m:r>
                        <a:rPr lang="en-US" altLang="ko-KR" sz="1400" b="1" i="1" smtClean="0">
                          <a:solidFill>
                            <a:srgbClr val="6677F4"/>
                          </a:solidFill>
                          <a:latin typeface="Cambria Math" panose="02040503050406030204" pitchFamily="18" charset="0"/>
                        </a:rPr>
                        <m:t>𝒖</m:t>
                      </m:r>
                      <m:r>
                        <a:rPr lang="en-US" altLang="ko-KR" sz="1400" b="1" i="1" smtClean="0">
                          <a:solidFill>
                            <a:srgbClr val="6677F4"/>
                          </a:solidFill>
                          <a:latin typeface="Cambria Math" panose="02040503050406030204" pitchFamily="18" charset="0"/>
                        </a:rPr>
                        <m:t>,</m:t>
                      </m:r>
                      <m:r>
                        <a:rPr lang="en-US" altLang="ko-KR" sz="1400" b="1" i="1" smtClean="0">
                          <a:solidFill>
                            <a:srgbClr val="6677F4"/>
                          </a:solidFill>
                          <a:latin typeface="Cambria Math" panose="02040503050406030204" pitchFamily="18" charset="0"/>
                        </a:rPr>
                        <m:t>𝒗</m:t>
                      </m:r>
                      <m:r>
                        <a:rPr lang="en-US" altLang="ko-KR" sz="1400" b="1" i="1" smtClean="0">
                          <a:solidFill>
                            <a:srgbClr val="6677F4"/>
                          </a:solidFill>
                          <a:latin typeface="Cambria Math" panose="02040503050406030204" pitchFamily="18" charset="0"/>
                        </a:rPr>
                        <m:t>)</m:t>
                      </m:r>
                    </m:oMath>
                  </m:oMathPara>
                </a14:m>
                <a:endParaRPr lang="ko-KR" altLang="en-US" sz="1400" b="1" dirty="0">
                  <a:solidFill>
                    <a:srgbClr val="6677F4"/>
                  </a:solidFill>
                </a:endParaRPr>
              </a:p>
            </p:txBody>
          </p:sp>
        </mc:Choice>
        <mc:Fallback>
          <p:sp>
            <p:nvSpPr>
              <p:cNvPr id="21" name="TextBox 20">
                <a:extLst>
                  <a:ext uri="{FF2B5EF4-FFF2-40B4-BE49-F238E27FC236}">
                    <a16:creationId xmlns:a16="http://schemas.microsoft.com/office/drawing/2014/main" id="{C0851616-EC81-C608-2368-5941C841E076}"/>
                  </a:ext>
                </a:extLst>
              </p:cNvPr>
              <p:cNvSpPr txBox="1">
                <a:spLocks noRot="1" noChangeAspect="1" noMove="1" noResize="1" noEditPoints="1" noAdjustHandles="1" noChangeArrowheads="1" noChangeShapeType="1" noTextEdit="1"/>
              </p:cNvSpPr>
              <p:nvPr/>
            </p:nvSpPr>
            <p:spPr>
              <a:xfrm>
                <a:off x="6583756" y="4816847"/>
                <a:ext cx="2030059" cy="540533"/>
              </a:xfrm>
              <a:prstGeom prst="rect">
                <a:avLst/>
              </a:prstGeom>
              <a:blipFill>
                <a:blip r:embed="rId6"/>
                <a:stretch>
                  <a:fillRect t="-2247" b="-224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842DCE2-0C3C-44D6-C213-C287B480C62B}"/>
                  </a:ext>
                </a:extLst>
              </p:cNvPr>
              <p:cNvSpPr txBox="1">
                <a:spLocks/>
              </p:cNvSpPr>
              <p:nvPr/>
            </p:nvSpPr>
            <p:spPr>
              <a:xfrm>
                <a:off x="6558356" y="1669357"/>
                <a:ext cx="2273128" cy="540725"/>
              </a:xfrm>
              <a:prstGeom prst="rect">
                <a:avLst/>
              </a:prstGeom>
              <a:solidFill>
                <a:srgbClr val="DBDFFD">
                  <a:alpha val="60000"/>
                </a:srgbClr>
              </a:solidFill>
            </p:spPr>
            <p:txBody>
              <a:bodyPr wrap="square">
                <a:spAutoFit/>
              </a:bodyPr>
              <a:lstStyle/>
              <a:p>
                <a:pPr algn="ctr"/>
                <a:r>
                  <a:rPr lang="en-US" altLang="ko-KR" sz="1400" b="1" dirty="0"/>
                  <a:t>6D ego-motion vector</a:t>
                </a:r>
              </a:p>
              <a:p>
                <a:pPr algn="ctr"/>
                <a14:m>
                  <m:oMathPara xmlns:m="http://schemas.openxmlformats.org/officeDocument/2006/math">
                    <m:oMathParaPr>
                      <m:jc m:val="centerGroup"/>
                    </m:oMathParaPr>
                    <m:oMath xmlns:m="http://schemas.openxmlformats.org/officeDocument/2006/math">
                      <m:sSub>
                        <m:sSubPr>
                          <m:ctrlPr>
                            <a:rPr lang="en-US" altLang="ko-KR" sz="1400" b="1" i="1" smtClean="0">
                              <a:solidFill>
                                <a:srgbClr val="6677F4"/>
                              </a:solidFill>
                              <a:latin typeface="Cambria Math" panose="02040503050406030204" pitchFamily="18" charset="0"/>
                            </a:rPr>
                          </m:ctrlPr>
                        </m:sSubPr>
                        <m:e>
                          <m:r>
                            <a:rPr lang="en-US" altLang="ko-KR" sz="1400" b="1" i="1" smtClean="0">
                              <a:solidFill>
                                <a:srgbClr val="6677F4"/>
                              </a:solidFill>
                              <a:latin typeface="Cambria Math" panose="02040503050406030204" pitchFamily="18" charset="0"/>
                            </a:rPr>
                            <m:t>𝑴</m:t>
                          </m:r>
                        </m:e>
                        <m:sub>
                          <m:r>
                            <a:rPr lang="en-US" altLang="ko-KR" sz="1400" b="1" i="1" smtClean="0">
                              <a:solidFill>
                                <a:srgbClr val="6677F4"/>
                              </a:solidFill>
                              <a:latin typeface="Cambria Math" panose="02040503050406030204" pitchFamily="18" charset="0"/>
                            </a:rPr>
                            <m:t>𝒆𝒈𝒐</m:t>
                          </m:r>
                        </m:sub>
                      </m:sSub>
                    </m:oMath>
                  </m:oMathPara>
                </a14:m>
                <a:endParaRPr lang="ko-KR" altLang="en-US" sz="1400" b="1" dirty="0">
                  <a:solidFill>
                    <a:srgbClr val="6677F4"/>
                  </a:solidFill>
                </a:endParaRPr>
              </a:p>
            </p:txBody>
          </p:sp>
        </mc:Choice>
        <mc:Fallback>
          <p:sp>
            <p:nvSpPr>
              <p:cNvPr id="26" name="TextBox 25">
                <a:extLst>
                  <a:ext uri="{FF2B5EF4-FFF2-40B4-BE49-F238E27FC236}">
                    <a16:creationId xmlns:a16="http://schemas.microsoft.com/office/drawing/2014/main" id="{E842DCE2-0C3C-44D6-C213-C287B480C62B}"/>
                  </a:ext>
                </a:extLst>
              </p:cNvPr>
              <p:cNvSpPr txBox="1">
                <a:spLocks noRot="1" noChangeAspect="1" noMove="1" noResize="1" noEditPoints="1" noAdjustHandles="1" noChangeArrowheads="1" noChangeShapeType="1" noTextEdit="1"/>
              </p:cNvSpPr>
              <p:nvPr/>
            </p:nvSpPr>
            <p:spPr>
              <a:xfrm>
                <a:off x="6558356" y="1669357"/>
                <a:ext cx="2273128" cy="540725"/>
              </a:xfrm>
              <a:prstGeom prst="rect">
                <a:avLst/>
              </a:prstGeom>
              <a:blipFill>
                <a:blip r:embed="rId7"/>
                <a:stretch>
                  <a:fillRect t="-224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C526CD3C-D86C-B34E-AD09-CD9A455B65D4}"/>
                  </a:ext>
                </a:extLst>
              </p:cNvPr>
              <p:cNvSpPr txBox="1">
                <a:spLocks/>
              </p:cNvSpPr>
              <p:nvPr/>
            </p:nvSpPr>
            <p:spPr>
              <a:xfrm>
                <a:off x="8827949" y="1663172"/>
                <a:ext cx="2849784" cy="540725"/>
              </a:xfrm>
              <a:prstGeom prst="rect">
                <a:avLst/>
              </a:prstGeom>
              <a:noFill/>
            </p:spPr>
            <p:txBody>
              <a:bodyPr wrap="square">
                <a:spAutoFit/>
              </a:bodyPr>
              <a:lstStyle/>
              <a:p>
                <a:r>
                  <a:rPr lang="en-US" altLang="ko-KR" sz="1400" dirty="0">
                    <a:solidFill>
                      <a:schemeClr val="tx1"/>
                    </a:solidFill>
                  </a:rPr>
                  <a:t>= 3D rotation matrix R + </a:t>
                </a:r>
              </a:p>
              <a:p>
                <a:r>
                  <a:rPr lang="en-US" altLang="ko-KR" sz="1400" dirty="0">
                    <a:solidFill>
                      <a:schemeClr val="tx1"/>
                    </a:solidFill>
                  </a:rPr>
                  <a:t>   3D translation vector </a:t>
                </a:r>
                <a14:m>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𝑇</m:t>
                        </m:r>
                      </m:e>
                      <m:sub>
                        <m:r>
                          <a:rPr lang="en-US" altLang="ko-KR" sz="1400" b="0" i="1" smtClean="0">
                            <a:solidFill>
                              <a:schemeClr val="tx1"/>
                            </a:solidFill>
                            <a:latin typeface="Cambria Math" panose="02040503050406030204" pitchFamily="18" charset="0"/>
                          </a:rPr>
                          <m:t>𝑒𝑔𝑜</m:t>
                        </m:r>
                      </m:sub>
                    </m:sSub>
                  </m:oMath>
                </a14:m>
                <a:endParaRPr lang="ko-KR" altLang="en-US" sz="1400" dirty="0">
                  <a:solidFill>
                    <a:schemeClr val="tx1"/>
                  </a:solidFill>
                </a:endParaRPr>
              </a:p>
            </p:txBody>
          </p:sp>
        </mc:Choice>
        <mc:Fallback>
          <p:sp>
            <p:nvSpPr>
              <p:cNvPr id="36" name="TextBox 35">
                <a:extLst>
                  <a:ext uri="{FF2B5EF4-FFF2-40B4-BE49-F238E27FC236}">
                    <a16:creationId xmlns:a16="http://schemas.microsoft.com/office/drawing/2014/main" id="{C526CD3C-D86C-B34E-AD09-CD9A455B65D4}"/>
                  </a:ext>
                </a:extLst>
              </p:cNvPr>
              <p:cNvSpPr txBox="1">
                <a:spLocks noRot="1" noChangeAspect="1" noMove="1" noResize="1" noEditPoints="1" noAdjustHandles="1" noChangeArrowheads="1" noChangeShapeType="1" noTextEdit="1"/>
              </p:cNvSpPr>
              <p:nvPr/>
            </p:nvSpPr>
            <p:spPr>
              <a:xfrm>
                <a:off x="8827949" y="1663172"/>
                <a:ext cx="2849784" cy="540725"/>
              </a:xfrm>
              <a:prstGeom prst="rect">
                <a:avLst/>
              </a:prstGeom>
              <a:blipFill>
                <a:blip r:embed="rId8"/>
                <a:stretch>
                  <a:fillRect l="-641" t="-2247" b="-56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7F9650F-3719-ED62-55F0-8C1177ECA2FF}"/>
                  </a:ext>
                </a:extLst>
              </p:cNvPr>
              <p:cNvSpPr txBox="1"/>
              <p:nvPr/>
            </p:nvSpPr>
            <p:spPr>
              <a:xfrm>
                <a:off x="1364389" y="4942844"/>
                <a:ext cx="3805485" cy="861005"/>
              </a:xfrm>
              <a:prstGeom prst="rect">
                <a:avLst/>
              </a:prstGeom>
              <a:noFill/>
              <a:ln w="28575">
                <a:solidFill>
                  <a:srgbClr val="DBDFFD"/>
                </a:solidFill>
              </a:ln>
            </p:spPr>
            <p:txBody>
              <a:bodyPr wrap="square">
                <a:spAutoFit/>
              </a:bodyPr>
              <a:lstStyle/>
              <a:p>
                <a:pPr marL="285750" indent="-285750">
                  <a:lnSpc>
                    <a:spcPct val="150000"/>
                  </a:lnSpc>
                  <a:buFont typeface="Wingdings" panose="05000000000000000000" pitchFamily="2" charset="2"/>
                  <a:buChar char="ü"/>
                </a:pPr>
                <a:r>
                  <a:rPr lang="en-US" altLang="ko-KR" sz="1600" b="0" dirty="0">
                    <a:solidFill>
                      <a:schemeClr val="tx1"/>
                    </a:solidFill>
                  </a:rPr>
                  <a:t>Object motion relative to camera :</a:t>
                </a:r>
              </a:p>
              <a:p>
                <a:pPr>
                  <a:lnSpc>
                    <a:spcPct val="150000"/>
                  </a:lnSpc>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rPr>
                        <m:t>𝑇</m:t>
                      </m:r>
                      <m:d>
                        <m:dPr>
                          <m:ctrlPr>
                            <a:rPr lang="en-US" altLang="ko-KR" sz="1600" b="0" i="1" smtClean="0">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𝑢</m:t>
                          </m:r>
                          <m:r>
                            <a:rPr lang="en-US" altLang="ko-KR" sz="1600" b="0" i="1" smtClean="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𝑣</m:t>
                          </m:r>
                        </m:e>
                      </m:d>
                      <m:r>
                        <a:rPr lang="en-US" altLang="ko-KR" sz="1600" b="0" i="1" smtClean="0">
                          <a:solidFill>
                            <a:schemeClr val="tx1"/>
                          </a:solidFill>
                          <a:latin typeface="Cambria Math" panose="02040503050406030204" pitchFamily="18" charset="0"/>
                        </a:rPr>
                        <m:t>= </m:t>
                      </m:r>
                      <m:sSub>
                        <m:sSubPr>
                          <m:ctrlPr>
                            <a:rPr lang="en-US" altLang="ko-KR" sz="1600" b="0" i="1" smtClean="0">
                              <a:solidFill>
                                <a:schemeClr val="tx1"/>
                              </a:solidFill>
                              <a:latin typeface="Cambria Math" panose="02040503050406030204" pitchFamily="18" charset="0"/>
                            </a:rPr>
                          </m:ctrlPr>
                        </m:sSubPr>
                        <m:e>
                          <m:r>
                            <a:rPr lang="en-US" altLang="ko-KR" sz="1600" b="0" i="1" smtClean="0">
                              <a:solidFill>
                                <a:schemeClr val="tx1"/>
                              </a:solidFill>
                              <a:latin typeface="Cambria Math" panose="02040503050406030204" pitchFamily="18" charset="0"/>
                            </a:rPr>
                            <m:t>𝑇</m:t>
                          </m:r>
                        </m:e>
                        <m:sub>
                          <m:r>
                            <a:rPr lang="en-US" altLang="ko-KR" sz="1600" b="0" i="1" smtClean="0">
                              <a:solidFill>
                                <a:schemeClr val="tx1"/>
                              </a:solidFill>
                              <a:latin typeface="Cambria Math" panose="02040503050406030204" pitchFamily="18" charset="0"/>
                            </a:rPr>
                            <m:t>𝑜𝑏𝑗</m:t>
                          </m:r>
                        </m:sub>
                      </m:sSub>
                      <m:d>
                        <m:dPr>
                          <m:ctrlPr>
                            <a:rPr lang="en-US" altLang="ko-KR" sz="1600" b="0" i="1" smtClean="0">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𝑢</m:t>
                          </m:r>
                          <m:r>
                            <a:rPr lang="en-US" altLang="ko-KR" sz="1600" b="0" i="1" smtClean="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𝑣</m:t>
                          </m:r>
                        </m:e>
                      </m:d>
                      <m:r>
                        <a:rPr lang="en-US" altLang="ko-KR" sz="1600" b="0" i="1" smtClean="0">
                          <a:solidFill>
                            <a:schemeClr val="tx1"/>
                          </a:solidFill>
                          <a:latin typeface="Cambria Math" panose="02040503050406030204" pitchFamily="18" charset="0"/>
                        </a:rPr>
                        <m:t>+</m:t>
                      </m:r>
                      <m:sSub>
                        <m:sSubPr>
                          <m:ctrlPr>
                            <a:rPr lang="en-US" altLang="ko-KR" sz="1600" i="1">
                              <a:solidFill>
                                <a:schemeClr val="tx1"/>
                              </a:solidFill>
                              <a:latin typeface="Cambria Math" panose="02040503050406030204" pitchFamily="18" charset="0"/>
                            </a:rPr>
                          </m:ctrlPr>
                        </m:sSubPr>
                        <m:e>
                          <m:r>
                            <a:rPr lang="en-US" altLang="ko-KR" sz="1600" i="1">
                              <a:solidFill>
                                <a:schemeClr val="tx1"/>
                              </a:solidFill>
                              <a:latin typeface="Cambria Math" panose="02040503050406030204" pitchFamily="18" charset="0"/>
                            </a:rPr>
                            <m:t>𝑇</m:t>
                          </m:r>
                        </m:e>
                        <m:sub>
                          <m:r>
                            <a:rPr lang="en-US" altLang="ko-KR" sz="1600" b="0" i="1" smtClean="0">
                              <a:solidFill>
                                <a:schemeClr val="tx1"/>
                              </a:solidFill>
                              <a:latin typeface="Cambria Math" panose="02040503050406030204" pitchFamily="18" charset="0"/>
                            </a:rPr>
                            <m:t>𝑒𝑔𝑜</m:t>
                          </m:r>
                        </m:sub>
                      </m:sSub>
                    </m:oMath>
                  </m:oMathPara>
                </a14:m>
                <a:endParaRPr lang="ko-KR" altLang="en-US" sz="1600" dirty="0">
                  <a:solidFill>
                    <a:schemeClr val="tx1"/>
                  </a:solidFill>
                </a:endParaRPr>
              </a:p>
            </p:txBody>
          </p:sp>
        </mc:Choice>
        <mc:Fallback>
          <p:sp>
            <p:nvSpPr>
              <p:cNvPr id="39" name="TextBox 38">
                <a:extLst>
                  <a:ext uri="{FF2B5EF4-FFF2-40B4-BE49-F238E27FC236}">
                    <a16:creationId xmlns:a16="http://schemas.microsoft.com/office/drawing/2014/main" id="{27F9650F-3719-ED62-55F0-8C1177ECA2FF}"/>
                  </a:ext>
                </a:extLst>
              </p:cNvPr>
              <p:cNvSpPr txBox="1">
                <a:spLocks noRot="1" noChangeAspect="1" noMove="1" noResize="1" noEditPoints="1" noAdjustHandles="1" noChangeArrowheads="1" noChangeShapeType="1" noTextEdit="1"/>
              </p:cNvSpPr>
              <p:nvPr/>
            </p:nvSpPr>
            <p:spPr>
              <a:xfrm>
                <a:off x="1364389" y="4942844"/>
                <a:ext cx="3805485" cy="861005"/>
              </a:xfrm>
              <a:prstGeom prst="rect">
                <a:avLst/>
              </a:prstGeom>
              <a:blipFill>
                <a:blip r:embed="rId9"/>
                <a:stretch>
                  <a:fillRect l="-318"/>
                </a:stretch>
              </a:blipFill>
              <a:ln w="28575">
                <a:solidFill>
                  <a:srgbClr val="DBDFFD"/>
                </a:solidFill>
              </a:ln>
            </p:spPr>
            <p:txBody>
              <a:bodyPr/>
              <a:lstStyle/>
              <a:p>
                <a:r>
                  <a:rPr lang="ko-KR" altLang="en-US">
                    <a:noFill/>
                  </a:rPr>
                  <a:t> </a:t>
                </a:r>
              </a:p>
            </p:txBody>
          </p:sp>
        </mc:Fallback>
      </mc:AlternateContent>
      <p:cxnSp>
        <p:nvCxnSpPr>
          <p:cNvPr id="42" name="직선 연결선 41">
            <a:extLst>
              <a:ext uri="{FF2B5EF4-FFF2-40B4-BE49-F238E27FC236}">
                <a16:creationId xmlns:a16="http://schemas.microsoft.com/office/drawing/2014/main" id="{E4DFB7EE-A52A-300B-75A2-7DDA04D7D70E}"/>
              </a:ext>
            </a:extLst>
          </p:cNvPr>
          <p:cNvCxnSpPr>
            <a:cxnSpLocks/>
          </p:cNvCxnSpPr>
          <p:nvPr/>
        </p:nvCxnSpPr>
        <p:spPr>
          <a:xfrm>
            <a:off x="3212171" y="5750931"/>
            <a:ext cx="0" cy="540000"/>
          </a:xfrm>
          <a:prstGeom prst="line">
            <a:avLst/>
          </a:prstGeom>
          <a:ln w="38100">
            <a:solidFill>
              <a:srgbClr val="8D9AF7">
                <a:alpha val="60000"/>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14AE3D2-CE2A-1D60-6EE7-6FD481A4EFB1}"/>
              </a:ext>
            </a:extLst>
          </p:cNvPr>
          <p:cNvSpPr txBox="1"/>
          <p:nvPr/>
        </p:nvSpPr>
        <p:spPr>
          <a:xfrm>
            <a:off x="2098042" y="6267940"/>
            <a:ext cx="1863523" cy="276999"/>
          </a:xfrm>
          <a:prstGeom prst="rect">
            <a:avLst/>
          </a:prstGeom>
          <a:noFill/>
        </p:spPr>
        <p:txBody>
          <a:bodyPr wrap="square">
            <a:spAutoFit/>
          </a:bodyPr>
          <a:lstStyle/>
          <a:p>
            <a:r>
              <a:rPr lang="en-US" altLang="ko-KR" sz="1200" b="1" dirty="0">
                <a:solidFill>
                  <a:schemeClr val="tx1">
                    <a:lumMod val="50000"/>
                    <a:lumOff val="50000"/>
                  </a:schemeClr>
                </a:solidFill>
              </a:rPr>
              <a:t>Object</a:t>
            </a:r>
            <a:r>
              <a:rPr lang="en-US" altLang="ko-KR" sz="1200" dirty="0">
                <a:solidFill>
                  <a:schemeClr val="tx1">
                    <a:lumMod val="50000"/>
                    <a:lumOff val="50000"/>
                  </a:schemeClr>
                </a:solidFill>
              </a:rPr>
              <a:t> relative to scene</a:t>
            </a:r>
            <a:endParaRPr lang="ko-KR" altLang="en-US" sz="1200" dirty="0">
              <a:solidFill>
                <a:schemeClr val="tx1">
                  <a:lumMod val="50000"/>
                  <a:lumOff val="50000"/>
                </a:schemeClr>
              </a:solidFill>
            </a:endParaRPr>
          </a:p>
        </p:txBody>
      </p:sp>
      <p:sp>
        <p:nvSpPr>
          <p:cNvPr id="45" name="TextBox 44">
            <a:extLst>
              <a:ext uri="{FF2B5EF4-FFF2-40B4-BE49-F238E27FC236}">
                <a16:creationId xmlns:a16="http://schemas.microsoft.com/office/drawing/2014/main" id="{8223758B-848D-779B-D8C3-D8B2EFC8E6DC}"/>
              </a:ext>
            </a:extLst>
          </p:cNvPr>
          <p:cNvSpPr txBox="1"/>
          <p:nvPr/>
        </p:nvSpPr>
        <p:spPr>
          <a:xfrm>
            <a:off x="3961565" y="6267940"/>
            <a:ext cx="1915703" cy="276999"/>
          </a:xfrm>
          <a:prstGeom prst="rect">
            <a:avLst/>
          </a:prstGeom>
          <a:noFill/>
        </p:spPr>
        <p:txBody>
          <a:bodyPr wrap="square">
            <a:spAutoFit/>
          </a:bodyPr>
          <a:lstStyle/>
          <a:p>
            <a:r>
              <a:rPr lang="en-US" altLang="ko-KR" sz="1200" b="1" dirty="0">
                <a:solidFill>
                  <a:schemeClr val="tx1">
                    <a:lumMod val="50000"/>
                    <a:lumOff val="50000"/>
                  </a:schemeClr>
                </a:solidFill>
              </a:rPr>
              <a:t>Scene</a:t>
            </a:r>
            <a:r>
              <a:rPr lang="en-US" altLang="ko-KR" sz="1200" dirty="0">
                <a:solidFill>
                  <a:schemeClr val="tx1">
                    <a:lumMod val="50000"/>
                    <a:lumOff val="50000"/>
                  </a:schemeClr>
                </a:solidFill>
              </a:rPr>
              <a:t> relative to camera</a:t>
            </a:r>
            <a:endParaRPr lang="ko-KR" altLang="en-US" sz="1200" dirty="0">
              <a:solidFill>
                <a:schemeClr val="tx1">
                  <a:lumMod val="50000"/>
                  <a:lumOff val="50000"/>
                </a:schemeClr>
              </a:solidFill>
            </a:endParaRPr>
          </a:p>
        </p:txBody>
      </p:sp>
      <p:cxnSp>
        <p:nvCxnSpPr>
          <p:cNvPr id="46" name="직선 연결선 45">
            <a:extLst>
              <a:ext uri="{FF2B5EF4-FFF2-40B4-BE49-F238E27FC236}">
                <a16:creationId xmlns:a16="http://schemas.microsoft.com/office/drawing/2014/main" id="{A8F8EFD9-2D7D-3F31-12B8-E8792745D2BA}"/>
              </a:ext>
            </a:extLst>
          </p:cNvPr>
          <p:cNvCxnSpPr>
            <a:cxnSpLocks/>
          </p:cNvCxnSpPr>
          <p:nvPr/>
        </p:nvCxnSpPr>
        <p:spPr>
          <a:xfrm>
            <a:off x="4285710" y="5750931"/>
            <a:ext cx="0" cy="540000"/>
          </a:xfrm>
          <a:prstGeom prst="line">
            <a:avLst/>
          </a:prstGeom>
          <a:ln w="38100">
            <a:solidFill>
              <a:srgbClr val="8D9AF7">
                <a:alpha val="60000"/>
              </a:srgb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제목 1">
            <a:extLst>
              <a:ext uri="{FF2B5EF4-FFF2-40B4-BE49-F238E27FC236}">
                <a16:creationId xmlns:a16="http://schemas.microsoft.com/office/drawing/2014/main" id="{26A8C24C-C666-AC91-8B24-3B5723F06214}"/>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
        <p:nvSpPr>
          <p:cNvPr id="3" name="TextBox 2">
            <a:extLst>
              <a:ext uri="{FF2B5EF4-FFF2-40B4-BE49-F238E27FC236}">
                <a16:creationId xmlns:a16="http://schemas.microsoft.com/office/drawing/2014/main" id="{2A6CAB2F-46A2-D8FA-5DAB-2C9E9BBA5FD0}"/>
              </a:ext>
            </a:extLst>
          </p:cNvPr>
          <p:cNvSpPr txBox="1"/>
          <p:nvPr/>
        </p:nvSpPr>
        <p:spPr>
          <a:xfrm>
            <a:off x="7906291" y="6020931"/>
            <a:ext cx="3955923" cy="338554"/>
          </a:xfrm>
          <a:prstGeom prst="rect">
            <a:avLst/>
          </a:prstGeom>
          <a:noFill/>
        </p:spPr>
        <p:txBody>
          <a:bodyPr wrap="square">
            <a:spAutoFit/>
          </a:bodyPr>
          <a:lstStyle/>
          <a:p>
            <a:pPr marL="285750" indent="-285750">
              <a:buFont typeface="Symbol" panose="05050102010706020507" pitchFamily="18" charset="2"/>
              <a:buChar char="Þ"/>
            </a:pPr>
            <a:r>
              <a:rPr lang="en-US" altLang="ko-KR" sz="1600" b="1" dirty="0"/>
              <a:t>depth</a:t>
            </a:r>
            <a:r>
              <a:rPr lang="en-US" altLang="ko-KR" sz="1600" dirty="0"/>
              <a:t>, </a:t>
            </a:r>
            <a:r>
              <a:rPr lang="en-US" altLang="ko-KR" sz="1600" b="1" dirty="0"/>
              <a:t>ego-motion, object motion</a:t>
            </a:r>
          </a:p>
        </p:txBody>
      </p:sp>
      <p:sp>
        <p:nvSpPr>
          <p:cNvPr id="6" name="TextBox 5">
            <a:extLst>
              <a:ext uri="{FF2B5EF4-FFF2-40B4-BE49-F238E27FC236}">
                <a16:creationId xmlns:a16="http://schemas.microsoft.com/office/drawing/2014/main" id="{FCE64D9D-D52B-8D86-98EE-4792DB3DA528}"/>
              </a:ext>
            </a:extLst>
          </p:cNvPr>
          <p:cNvSpPr txBox="1"/>
          <p:nvPr/>
        </p:nvSpPr>
        <p:spPr>
          <a:xfrm>
            <a:off x="463641" y="1385877"/>
            <a:ext cx="2803490" cy="338554"/>
          </a:xfrm>
          <a:prstGeom prst="rect">
            <a:avLst/>
          </a:prstGeom>
          <a:noFill/>
        </p:spPr>
        <p:txBody>
          <a:bodyPr wrap="square" rtlCol="0">
            <a:spAutoFit/>
          </a:bodyPr>
          <a:lstStyle/>
          <a:p>
            <a:pPr marL="285750" indent="-285750">
              <a:buFont typeface="Wingdings" panose="05000000000000000000" pitchFamily="2" charset="2"/>
              <a:buChar char="v"/>
            </a:pPr>
            <a:r>
              <a:rPr lang="en-US" altLang="ko-KR" sz="1600" dirty="0"/>
              <a:t>Overall training step</a:t>
            </a:r>
            <a:endParaRPr lang="ko-KR" altLang="en-US" sz="1600" dirty="0"/>
          </a:p>
        </p:txBody>
      </p:sp>
      <p:sp>
        <p:nvSpPr>
          <p:cNvPr id="17" name="TextBox 16">
            <a:extLst>
              <a:ext uri="{FF2B5EF4-FFF2-40B4-BE49-F238E27FC236}">
                <a16:creationId xmlns:a16="http://schemas.microsoft.com/office/drawing/2014/main" id="{BA249C1D-5AFC-199F-17AC-0BFD8678762D}"/>
              </a:ext>
            </a:extLst>
          </p:cNvPr>
          <p:cNvSpPr txBox="1">
            <a:spLocks/>
          </p:cNvSpPr>
          <p:nvPr/>
        </p:nvSpPr>
        <p:spPr>
          <a:xfrm>
            <a:off x="1375788" y="2033053"/>
            <a:ext cx="1231982" cy="276999"/>
          </a:xfrm>
          <a:prstGeom prst="rect">
            <a:avLst/>
          </a:prstGeom>
          <a:noFill/>
        </p:spPr>
        <p:txBody>
          <a:bodyPr wrap="square">
            <a:spAutoFit/>
          </a:bodyPr>
          <a:lstStyle/>
          <a:p>
            <a:pPr algn="ctr"/>
            <a:r>
              <a:rPr lang="en-US" altLang="ko-KR" sz="1200" dirty="0"/>
              <a:t>A single frame</a:t>
            </a:r>
            <a:endParaRPr lang="ko-KR" altLang="en-US" sz="1200" dirty="0">
              <a:solidFill>
                <a:srgbClr val="6677F4"/>
              </a:solidFill>
            </a:endParaRPr>
          </a:p>
        </p:txBody>
      </p:sp>
      <p:sp>
        <p:nvSpPr>
          <p:cNvPr id="31" name="TextBox 30">
            <a:extLst>
              <a:ext uri="{FF2B5EF4-FFF2-40B4-BE49-F238E27FC236}">
                <a16:creationId xmlns:a16="http://schemas.microsoft.com/office/drawing/2014/main" id="{52B759E5-C13D-CCD3-1FCD-F749FE99E476}"/>
              </a:ext>
            </a:extLst>
          </p:cNvPr>
          <p:cNvSpPr txBox="1">
            <a:spLocks/>
          </p:cNvSpPr>
          <p:nvPr/>
        </p:nvSpPr>
        <p:spPr>
          <a:xfrm>
            <a:off x="4049485" y="3429000"/>
            <a:ext cx="839037" cy="195617"/>
          </a:xfrm>
          <a:prstGeom prst="rect">
            <a:avLst/>
          </a:prstGeom>
          <a:solidFill>
            <a:schemeClr val="bg1">
              <a:lumMod val="50000"/>
            </a:schemeClr>
          </a:solidFill>
        </p:spPr>
        <p:txBody>
          <a:bodyPr wrap="square" lIns="36000" tIns="0" rIns="36000" bIns="0" anchor="ctr" anchorCtr="0">
            <a:noAutofit/>
          </a:bodyPr>
          <a:lstStyle/>
          <a:p>
            <a:pPr algn="ctr"/>
            <a:r>
              <a:rPr lang="en-US" altLang="ko-KR" sz="1050" dirty="0">
                <a:solidFill>
                  <a:schemeClr val="bg1"/>
                </a:solidFill>
              </a:rPr>
              <a:t>concatenate</a:t>
            </a:r>
            <a:endParaRPr lang="ko-KR" altLang="en-US" sz="1050" dirty="0">
              <a:solidFill>
                <a:schemeClr val="bg1"/>
              </a:solidFill>
            </a:endParaRPr>
          </a:p>
        </p:txBody>
      </p:sp>
      <p:sp>
        <p:nvSpPr>
          <p:cNvPr id="37" name="사각형: 둥근 모서리 36">
            <a:extLst>
              <a:ext uri="{FF2B5EF4-FFF2-40B4-BE49-F238E27FC236}">
                <a16:creationId xmlns:a16="http://schemas.microsoft.com/office/drawing/2014/main" id="{8389BD34-63D4-D404-D309-60ECD236799F}"/>
              </a:ext>
            </a:extLst>
          </p:cNvPr>
          <p:cNvSpPr/>
          <p:nvPr/>
        </p:nvSpPr>
        <p:spPr>
          <a:xfrm>
            <a:off x="5053013" y="3173414"/>
            <a:ext cx="1112838" cy="674686"/>
          </a:xfrm>
          <a:prstGeom prst="roundRect">
            <a:avLst/>
          </a:prstGeom>
          <a:solidFill>
            <a:srgbClr val="6677F4">
              <a:alpha val="90000"/>
            </a:srgbClr>
          </a:solidFill>
          <a:ln w="31750">
            <a:solidFill>
              <a:srgbClr val="6677F4">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Motion Network</a:t>
            </a:r>
            <a:endParaRPr lang="ko-KR" altLang="en-US" sz="1400" b="1" dirty="0"/>
          </a:p>
        </p:txBody>
      </p:sp>
    </p:spTree>
    <p:extLst>
      <p:ext uri="{BB962C8B-B14F-4D97-AF65-F5344CB8AC3E}">
        <p14:creationId xmlns:p14="http://schemas.microsoft.com/office/powerpoint/2010/main" val="1316067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67649"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520C3F-5CAD-A6E4-35D5-17EC1B7D6118}"/>
              </a:ext>
            </a:extLst>
          </p:cNvPr>
          <p:cNvSpPr txBox="1"/>
          <p:nvPr/>
        </p:nvSpPr>
        <p:spPr>
          <a:xfrm>
            <a:off x="5956842" y="1956342"/>
            <a:ext cx="5914673" cy="119295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ko-KR" sz="1600" b="1" dirty="0">
                <a:solidFill>
                  <a:srgbClr val="ED6E3B"/>
                </a:solidFill>
              </a:rPr>
              <a:t>Motion network</a:t>
            </a:r>
          </a:p>
          <a:p>
            <a:pPr marL="285750" indent="-285750">
              <a:lnSpc>
                <a:spcPct val="150000"/>
              </a:lnSpc>
              <a:buFont typeface="Arial" panose="020B0604020202020204" pitchFamily="34" charset="0"/>
              <a:buChar char="•"/>
            </a:pPr>
            <a:r>
              <a:rPr lang="en-US" altLang="ko-KR" sz="1600" dirty="0"/>
              <a:t>Input : pair of consecutive frames </a:t>
            </a:r>
            <a:r>
              <a:rPr lang="ko-KR" altLang="en-US" sz="1200" dirty="0">
                <a:solidFill>
                  <a:schemeClr val="bg1">
                    <a:lumMod val="65000"/>
                  </a:schemeClr>
                </a:solidFill>
              </a:rPr>
              <a:t>연속적인 프레임</a:t>
            </a:r>
            <a:endParaRPr lang="en-US" altLang="ko-KR" sz="1600" dirty="0">
              <a:solidFill>
                <a:schemeClr val="bg1">
                  <a:lumMod val="65000"/>
                </a:schemeClr>
              </a:solidFill>
            </a:endParaRPr>
          </a:p>
          <a:p>
            <a:pPr marL="742950" lvl="1" indent="-285750">
              <a:lnSpc>
                <a:spcPct val="150000"/>
              </a:lnSpc>
              <a:buFont typeface="Arial" panose="020B0604020202020204" pitchFamily="34" charset="0"/>
              <a:buChar char="•"/>
            </a:pPr>
            <a:r>
              <a:rPr lang="en-US" altLang="ko-KR" sz="1600" dirty="0"/>
              <a:t>4 channels = 3 RGB + predicted depth</a:t>
            </a:r>
          </a:p>
        </p:txBody>
      </p:sp>
      <p:pic>
        <p:nvPicPr>
          <p:cNvPr id="4" name="그림 3">
            <a:extLst>
              <a:ext uri="{FF2B5EF4-FFF2-40B4-BE49-F238E27FC236}">
                <a16:creationId xmlns:a16="http://schemas.microsoft.com/office/drawing/2014/main" id="{14EB1720-C466-C311-256B-662881149B67}"/>
              </a:ext>
            </a:extLst>
          </p:cNvPr>
          <p:cNvPicPr>
            <a:picLocks noChangeAspect="1"/>
          </p:cNvPicPr>
          <p:nvPr/>
        </p:nvPicPr>
        <p:blipFill>
          <a:blip r:embed="rId3"/>
          <a:stretch>
            <a:fillRect/>
          </a:stretch>
        </p:blipFill>
        <p:spPr>
          <a:xfrm>
            <a:off x="7269480" y="105215"/>
            <a:ext cx="4831080" cy="1439045"/>
          </a:xfrm>
          <a:prstGeom prst="rect">
            <a:avLst/>
          </a:prstGeom>
          <a:ln w="28575">
            <a:noFill/>
          </a:ln>
          <a:effectLst>
            <a:outerShdw blurRad="127000" sx="101000" sy="101000" algn="ctr" rotWithShape="0">
              <a:schemeClr val="tx1">
                <a:lumMod val="50000"/>
                <a:lumOff val="50000"/>
                <a:alpha val="30000"/>
              </a:schemeClr>
            </a:outerShdw>
          </a:effectLst>
        </p:spPr>
      </p:pic>
      <p:sp>
        <p:nvSpPr>
          <p:cNvPr id="12" name="TextBox 11">
            <a:extLst>
              <a:ext uri="{FF2B5EF4-FFF2-40B4-BE49-F238E27FC236}">
                <a16:creationId xmlns:a16="http://schemas.microsoft.com/office/drawing/2014/main" id="{BE4D1AB2-160A-7AB8-F1D7-C304C7883809}"/>
              </a:ext>
            </a:extLst>
          </p:cNvPr>
          <p:cNvSpPr txBox="1"/>
          <p:nvPr/>
        </p:nvSpPr>
        <p:spPr>
          <a:xfrm>
            <a:off x="1086033" y="1956342"/>
            <a:ext cx="4608638" cy="783356"/>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ko-KR" sz="1600" b="1" dirty="0">
                <a:solidFill>
                  <a:srgbClr val="6677F4"/>
                </a:solidFill>
              </a:rPr>
              <a:t>Depth network </a:t>
            </a:r>
          </a:p>
          <a:p>
            <a:pPr marL="285750" indent="-285750">
              <a:lnSpc>
                <a:spcPct val="150000"/>
              </a:lnSpc>
              <a:buFont typeface="Arial" panose="020B0604020202020204" pitchFamily="34" charset="0"/>
              <a:buChar char="•"/>
            </a:pPr>
            <a:r>
              <a:rPr lang="en-US" altLang="ko-KR" sz="1600" dirty="0"/>
              <a:t>Encoder-decoder architecture</a:t>
            </a:r>
            <a:endParaRPr lang="ko-KR" altLang="en-US" sz="1600" dirty="0"/>
          </a:p>
        </p:txBody>
      </p:sp>
      <p:pic>
        <p:nvPicPr>
          <p:cNvPr id="14" name="그림 13">
            <a:extLst>
              <a:ext uri="{FF2B5EF4-FFF2-40B4-BE49-F238E27FC236}">
                <a16:creationId xmlns:a16="http://schemas.microsoft.com/office/drawing/2014/main" id="{877044F8-5F00-BDA3-3925-72430CC1B78A}"/>
              </a:ext>
            </a:extLst>
          </p:cNvPr>
          <p:cNvPicPr>
            <a:picLocks noChangeAspect="1"/>
          </p:cNvPicPr>
          <p:nvPr/>
        </p:nvPicPr>
        <p:blipFill>
          <a:blip r:embed="rId4"/>
          <a:stretch>
            <a:fillRect/>
          </a:stretch>
        </p:blipFill>
        <p:spPr>
          <a:xfrm>
            <a:off x="1333382" y="2800578"/>
            <a:ext cx="3764247" cy="2548107"/>
          </a:xfrm>
          <a:prstGeom prst="rect">
            <a:avLst/>
          </a:prstGeom>
          <a:ln w="28575">
            <a:solidFill>
              <a:srgbClr val="DBDFFD"/>
            </a:solidFill>
          </a:ln>
        </p:spPr>
      </p:pic>
      <p:sp>
        <p:nvSpPr>
          <p:cNvPr id="16" name="TextBox 15">
            <a:extLst>
              <a:ext uri="{FF2B5EF4-FFF2-40B4-BE49-F238E27FC236}">
                <a16:creationId xmlns:a16="http://schemas.microsoft.com/office/drawing/2014/main" id="{9D2D9D60-4935-6DB7-2C68-8E646D805F56}"/>
              </a:ext>
            </a:extLst>
          </p:cNvPr>
          <p:cNvSpPr txBox="1"/>
          <p:nvPr/>
        </p:nvSpPr>
        <p:spPr>
          <a:xfrm>
            <a:off x="911187" y="5390704"/>
            <a:ext cx="4608638" cy="461665"/>
          </a:xfrm>
          <a:prstGeom prst="rect">
            <a:avLst/>
          </a:prstGeom>
          <a:noFill/>
        </p:spPr>
        <p:txBody>
          <a:bodyPr wrap="square">
            <a:spAutoFit/>
          </a:bodyPr>
          <a:lstStyle/>
          <a:p>
            <a:r>
              <a:rPr lang="en-US" altLang="ko-KR" sz="1200" i="0" dirty="0">
                <a:solidFill>
                  <a:schemeClr val="bg1">
                    <a:lumMod val="50000"/>
                  </a:schemeClr>
                </a:solidFill>
                <a:effectLst/>
              </a:rPr>
              <a:t>Ref) Zhou, Tinghui, et al </a:t>
            </a:r>
          </a:p>
          <a:p>
            <a:r>
              <a:rPr lang="en-US" altLang="ko-KR" sz="1200" i="0" dirty="0">
                <a:solidFill>
                  <a:schemeClr val="bg1">
                    <a:lumMod val="50000"/>
                  </a:schemeClr>
                </a:solidFill>
                <a:effectLst/>
              </a:rPr>
              <a:t>“</a:t>
            </a:r>
            <a:r>
              <a:rPr lang="en-US" altLang="ko-KR" sz="1200" dirty="0">
                <a:solidFill>
                  <a:schemeClr val="bg1">
                    <a:lumMod val="50000"/>
                  </a:schemeClr>
                </a:solidFill>
              </a:rPr>
              <a:t>Unsupervised Learning of Depth and Ego-Motion from Video”</a:t>
            </a:r>
            <a:endParaRPr lang="ko-KR" altLang="en-US" sz="1200" dirty="0">
              <a:solidFill>
                <a:schemeClr val="bg1">
                  <a:lumMod val="50000"/>
                </a:schemeClr>
              </a:solidFill>
            </a:endParaRPr>
          </a:p>
        </p:txBody>
      </p:sp>
      <p:pic>
        <p:nvPicPr>
          <p:cNvPr id="19" name="그림 18">
            <a:extLst>
              <a:ext uri="{FF2B5EF4-FFF2-40B4-BE49-F238E27FC236}">
                <a16:creationId xmlns:a16="http://schemas.microsoft.com/office/drawing/2014/main" id="{4A2E1FA5-80C6-179B-F22A-B4D6E8C74EDB}"/>
              </a:ext>
            </a:extLst>
          </p:cNvPr>
          <p:cNvPicPr>
            <a:picLocks noChangeAspect="1"/>
          </p:cNvPicPr>
          <p:nvPr/>
        </p:nvPicPr>
        <p:blipFill>
          <a:blip r:embed="rId5"/>
          <a:stretch>
            <a:fillRect/>
          </a:stretch>
        </p:blipFill>
        <p:spPr>
          <a:xfrm>
            <a:off x="6204010" y="3354410"/>
            <a:ext cx="5420338" cy="1994275"/>
          </a:xfrm>
          <a:prstGeom prst="rect">
            <a:avLst/>
          </a:prstGeom>
          <a:ln w="28575">
            <a:solidFill>
              <a:srgbClr val="F7BBA3"/>
            </a:solidFill>
          </a:ln>
        </p:spPr>
      </p:pic>
      <p:sp>
        <p:nvSpPr>
          <p:cNvPr id="21" name="TextBox 20">
            <a:extLst>
              <a:ext uri="{FF2B5EF4-FFF2-40B4-BE49-F238E27FC236}">
                <a16:creationId xmlns:a16="http://schemas.microsoft.com/office/drawing/2014/main" id="{108E78C4-5D04-54D4-5FD2-BEC37A7104DB}"/>
              </a:ext>
            </a:extLst>
          </p:cNvPr>
          <p:cNvSpPr txBox="1"/>
          <p:nvPr/>
        </p:nvSpPr>
        <p:spPr>
          <a:xfrm>
            <a:off x="6300540" y="5390704"/>
            <a:ext cx="5710131" cy="461665"/>
          </a:xfrm>
          <a:prstGeom prst="rect">
            <a:avLst/>
          </a:prstGeom>
          <a:noFill/>
        </p:spPr>
        <p:txBody>
          <a:bodyPr wrap="square">
            <a:spAutoFit/>
          </a:bodyPr>
          <a:lstStyle/>
          <a:p>
            <a:r>
              <a:rPr lang="en-US" altLang="ko-KR" sz="1200" b="0" i="0" dirty="0">
                <a:solidFill>
                  <a:schemeClr val="bg1">
                    <a:lumMod val="50000"/>
                  </a:schemeClr>
                </a:solidFill>
                <a:effectLst/>
              </a:rPr>
              <a:t>Ref) Gordon, Ariel, et al. "Depth from videos in the wild: Unsupervised monocular depth </a:t>
            </a:r>
            <a:r>
              <a:rPr lang="en-US" altLang="ko-KR" sz="1200" dirty="0">
                <a:solidFill>
                  <a:schemeClr val="bg1">
                    <a:lumMod val="50000"/>
                  </a:schemeClr>
                </a:solidFill>
              </a:rPr>
              <a:t>learning</a:t>
            </a:r>
            <a:r>
              <a:rPr lang="en-US" altLang="ko-KR" sz="1200" b="0" i="0" dirty="0">
                <a:solidFill>
                  <a:schemeClr val="bg1">
                    <a:lumMod val="50000"/>
                  </a:schemeClr>
                </a:solidFill>
                <a:effectLst/>
              </a:rPr>
              <a:t> from unknown cameras." </a:t>
            </a:r>
            <a:endParaRPr lang="ko-KR" altLang="en-US" sz="1200" dirty="0">
              <a:solidFill>
                <a:schemeClr val="bg1">
                  <a:lumMod val="50000"/>
                </a:schemeClr>
              </a:solidFill>
            </a:endParaRPr>
          </a:p>
        </p:txBody>
      </p:sp>
      <p:sp>
        <p:nvSpPr>
          <p:cNvPr id="22" name="TextBox 21">
            <a:extLst>
              <a:ext uri="{FF2B5EF4-FFF2-40B4-BE49-F238E27FC236}">
                <a16:creationId xmlns:a16="http://schemas.microsoft.com/office/drawing/2014/main" id="{E353DE29-1D2F-CD79-564C-4A768B31A19A}"/>
              </a:ext>
            </a:extLst>
          </p:cNvPr>
          <p:cNvSpPr txBox="1"/>
          <p:nvPr/>
        </p:nvSpPr>
        <p:spPr>
          <a:xfrm>
            <a:off x="539551" y="1388938"/>
            <a:ext cx="4001969" cy="371149"/>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Depth and Motion Networks</a:t>
            </a:r>
            <a:endParaRPr lang="en-US" altLang="ko-KR" b="1" dirty="0">
              <a:solidFill>
                <a:schemeClr val="tx1"/>
              </a:solidFill>
            </a:endParaRPr>
          </a:p>
        </p:txBody>
      </p:sp>
      <p:sp>
        <p:nvSpPr>
          <p:cNvPr id="5" name="제목 1">
            <a:extLst>
              <a:ext uri="{FF2B5EF4-FFF2-40B4-BE49-F238E27FC236}">
                <a16:creationId xmlns:a16="http://schemas.microsoft.com/office/drawing/2014/main" id="{4C8EBCA3-C51A-B892-6170-73ECFFC97C23}"/>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97286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0A2A9C-C575-1D37-BBBF-2B559E3BFADF}"/>
              </a:ext>
            </a:extLst>
          </p:cNvPr>
          <p:cNvSpPr txBox="1"/>
          <p:nvPr/>
        </p:nvSpPr>
        <p:spPr>
          <a:xfrm>
            <a:off x="582007" y="2205381"/>
            <a:ext cx="3723293" cy="789383"/>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ED6E3B"/>
                </a:solidFill>
              </a:rPr>
              <a:t>Motion Regularization</a:t>
            </a:r>
          </a:p>
          <a:p>
            <a:pPr marL="285750" indent="-285750">
              <a:lnSpc>
                <a:spcPct val="150000"/>
              </a:lnSpc>
              <a:buFont typeface="Symbol" panose="05050102010706020507" pitchFamily="18" charset="2"/>
              <a:buChar char="Þ"/>
            </a:pPr>
            <a:r>
              <a:rPr lang="en-US" altLang="ko-KR" sz="1400" dirty="0">
                <a:solidFill>
                  <a:schemeClr val="bg1">
                    <a:lumMod val="65000"/>
                  </a:schemeClr>
                </a:solidFill>
              </a:rPr>
              <a:t>Group smoothness loss + sparsity loss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B402433-D5F8-0170-B031-F1B59F1969C4}"/>
                  </a:ext>
                </a:extLst>
              </p:cNvPr>
              <p:cNvSpPr txBox="1"/>
              <p:nvPr/>
            </p:nvSpPr>
            <p:spPr>
              <a:xfrm>
                <a:off x="582007" y="3185211"/>
                <a:ext cx="3817818" cy="358560"/>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b="1" dirty="0"/>
                  <a:t>Group smoothness loss </a:t>
                </a:r>
                <a14:m>
                  <m:oMath xmlns:m="http://schemas.openxmlformats.org/officeDocument/2006/math">
                    <m:sSub>
                      <m:sSubPr>
                        <m:ctrlPr>
                          <a:rPr lang="en-US" altLang="ko-KR" sz="1600" i="1" dirty="0" smtClean="0">
                            <a:latin typeface="Cambria Math" panose="02040503050406030204" pitchFamily="18" charset="0"/>
                          </a:rPr>
                        </m:ctrlPr>
                      </m:sSubPr>
                      <m:e>
                        <m:r>
                          <a:rPr lang="en-US" altLang="ko-KR" sz="1600" b="0" i="1" dirty="0" smtClean="0">
                            <a:latin typeface="Cambria Math" panose="02040503050406030204" pitchFamily="18" charset="0"/>
                          </a:rPr>
                          <m:t>𝐿</m:t>
                        </m:r>
                      </m:e>
                      <m:sub>
                        <m:r>
                          <a:rPr lang="en-US" altLang="ko-KR" sz="1600" b="0" i="1" dirty="0" smtClean="0">
                            <a:latin typeface="Cambria Math" panose="02040503050406030204" pitchFamily="18" charset="0"/>
                          </a:rPr>
                          <m:t>𝑔</m:t>
                        </m:r>
                        <m:r>
                          <a:rPr lang="en-US" altLang="ko-KR" sz="1600" b="0" i="1" dirty="0" smtClean="0">
                            <a:latin typeface="Cambria Math" panose="02040503050406030204" pitchFamily="18" charset="0"/>
                          </a:rPr>
                          <m:t>1</m:t>
                        </m:r>
                      </m:sub>
                    </m:sSub>
                  </m:oMath>
                </a14:m>
                <a:endParaRPr lang="ko-KR" altLang="en-US" sz="1600" dirty="0"/>
              </a:p>
            </p:txBody>
          </p:sp>
        </mc:Choice>
        <mc:Fallback>
          <p:sp>
            <p:nvSpPr>
              <p:cNvPr id="6" name="TextBox 5">
                <a:extLst>
                  <a:ext uri="{FF2B5EF4-FFF2-40B4-BE49-F238E27FC236}">
                    <a16:creationId xmlns:a16="http://schemas.microsoft.com/office/drawing/2014/main" id="{2B402433-D5F8-0170-B031-F1B59F1969C4}"/>
                  </a:ext>
                </a:extLst>
              </p:cNvPr>
              <p:cNvSpPr txBox="1">
                <a:spLocks noRot="1" noChangeAspect="1" noMove="1" noResize="1" noEditPoints="1" noAdjustHandles="1" noChangeArrowheads="1" noChangeShapeType="1" noTextEdit="1"/>
              </p:cNvSpPr>
              <p:nvPr/>
            </p:nvSpPr>
            <p:spPr>
              <a:xfrm>
                <a:off x="582007" y="3185211"/>
                <a:ext cx="3817818" cy="358560"/>
              </a:xfrm>
              <a:prstGeom prst="rect">
                <a:avLst/>
              </a:prstGeom>
              <a:blipFill>
                <a:blip r:embed="rId3"/>
                <a:stretch>
                  <a:fillRect l="-638" t="-6897" b="-1551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FC9F199-EA94-3DEB-B69D-367F234898CB}"/>
                  </a:ext>
                </a:extLst>
              </p:cNvPr>
              <p:cNvSpPr txBox="1"/>
              <p:nvPr/>
            </p:nvSpPr>
            <p:spPr>
              <a:xfrm>
                <a:off x="6429474" y="3225855"/>
                <a:ext cx="3238935" cy="360676"/>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b="1" dirty="0"/>
                  <a:t>Sparsity loss </a:t>
                </a:r>
                <a14:m>
                  <m:oMath xmlns:m="http://schemas.openxmlformats.org/officeDocument/2006/math">
                    <m:sSub>
                      <m:sSubPr>
                        <m:ctrlPr>
                          <a:rPr lang="en-US" altLang="ko-KR" sz="1600" i="1" dirty="0" smtClean="0">
                            <a:latin typeface="Cambria Math" panose="02040503050406030204" pitchFamily="18" charset="0"/>
                          </a:rPr>
                        </m:ctrlPr>
                      </m:sSubPr>
                      <m:e>
                        <m:r>
                          <a:rPr lang="en-US" altLang="ko-KR" sz="1600" b="0" i="1" dirty="0" smtClean="0">
                            <a:latin typeface="Cambria Math" panose="02040503050406030204" pitchFamily="18" charset="0"/>
                          </a:rPr>
                          <m:t>𝐿</m:t>
                        </m:r>
                      </m:e>
                      <m:sub>
                        <m:r>
                          <a:rPr lang="en-US" altLang="ko-KR" sz="1600" b="0" i="1" dirty="0" smtClean="0">
                            <a:latin typeface="Cambria Math" panose="02040503050406030204" pitchFamily="18" charset="0"/>
                          </a:rPr>
                          <m:t>1</m:t>
                        </m:r>
                        <m:r>
                          <a:rPr lang="en-US" altLang="ko-KR" sz="1600" b="0" i="1" dirty="0" smtClean="0">
                            <a:latin typeface="Cambria Math" panose="02040503050406030204" pitchFamily="18" charset="0"/>
                          </a:rPr>
                          <m:t>/2</m:t>
                        </m:r>
                      </m:sub>
                    </m:sSub>
                  </m:oMath>
                </a14:m>
                <a:endParaRPr lang="ko-KR" altLang="en-US" sz="1600" dirty="0"/>
              </a:p>
            </p:txBody>
          </p:sp>
        </mc:Choice>
        <mc:Fallback>
          <p:sp>
            <p:nvSpPr>
              <p:cNvPr id="13" name="TextBox 12">
                <a:extLst>
                  <a:ext uri="{FF2B5EF4-FFF2-40B4-BE49-F238E27FC236}">
                    <a16:creationId xmlns:a16="http://schemas.microsoft.com/office/drawing/2014/main" id="{3FC9F199-EA94-3DEB-B69D-367F234898CB}"/>
                  </a:ext>
                </a:extLst>
              </p:cNvPr>
              <p:cNvSpPr txBox="1">
                <a:spLocks noRot="1" noChangeAspect="1" noMove="1" noResize="1" noEditPoints="1" noAdjustHandles="1" noChangeArrowheads="1" noChangeShapeType="1" noTextEdit="1"/>
              </p:cNvSpPr>
              <p:nvPr/>
            </p:nvSpPr>
            <p:spPr>
              <a:xfrm>
                <a:off x="6429474" y="3225855"/>
                <a:ext cx="3238935" cy="360676"/>
              </a:xfrm>
              <a:prstGeom prst="rect">
                <a:avLst/>
              </a:prstGeom>
              <a:blipFill>
                <a:blip r:embed="rId4"/>
                <a:stretch>
                  <a:fillRect l="-753" t="-6780" b="-13559"/>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90532824-21A0-0D5D-027C-2234036E266C}"/>
              </a:ext>
            </a:extLst>
          </p:cNvPr>
          <p:cNvSpPr txBox="1"/>
          <p:nvPr/>
        </p:nvSpPr>
        <p:spPr>
          <a:xfrm>
            <a:off x="539551" y="1313892"/>
            <a:ext cx="151047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Losses</a:t>
            </a:r>
            <a:endParaRPr lang="en-US" altLang="ko-KR" b="1" dirty="0">
              <a:solidFill>
                <a:schemeClr val="tx1"/>
              </a:solidFill>
            </a:endParaRPr>
          </a:p>
        </p:txBody>
      </p:sp>
      <p:grpSp>
        <p:nvGrpSpPr>
          <p:cNvPr id="2" name="그룹 1">
            <a:extLst>
              <a:ext uri="{FF2B5EF4-FFF2-40B4-BE49-F238E27FC236}">
                <a16:creationId xmlns:a16="http://schemas.microsoft.com/office/drawing/2014/main" id="{86DD867A-DC79-FDEE-C149-89163D75C4FF}"/>
              </a:ext>
            </a:extLst>
          </p:cNvPr>
          <p:cNvGrpSpPr/>
          <p:nvPr/>
        </p:nvGrpSpPr>
        <p:grpSpPr>
          <a:xfrm>
            <a:off x="4285910" y="1476685"/>
            <a:ext cx="5126793" cy="1527130"/>
            <a:chOff x="619129" y="2254251"/>
            <a:chExt cx="5126793" cy="1527130"/>
          </a:xfrm>
        </p:grpSpPr>
        <p:pic>
          <p:nvPicPr>
            <p:cNvPr id="15" name="그림 14">
              <a:extLst>
                <a:ext uri="{FF2B5EF4-FFF2-40B4-BE49-F238E27FC236}">
                  <a16:creationId xmlns:a16="http://schemas.microsoft.com/office/drawing/2014/main" id="{21DBD1BA-CA5D-F85E-0391-46F4E76240DF}"/>
                </a:ext>
              </a:extLst>
            </p:cNvPr>
            <p:cNvPicPr>
              <a:picLocks noChangeAspect="1"/>
            </p:cNvPicPr>
            <p:nvPr/>
          </p:nvPicPr>
          <p:blipFill>
            <a:blip r:embed="rId5"/>
            <a:stretch>
              <a:fillRect/>
            </a:stretch>
          </p:blipFill>
          <p:spPr>
            <a:xfrm>
              <a:off x="619129" y="2254251"/>
              <a:ext cx="5126793" cy="1527130"/>
            </a:xfrm>
            <a:prstGeom prst="rect">
              <a:avLst/>
            </a:prstGeom>
            <a:ln w="28575">
              <a:noFill/>
            </a:ln>
            <a:effectLst>
              <a:outerShdw blurRad="127000" sx="101000" sy="101000" algn="ctr" rotWithShape="0">
                <a:schemeClr val="tx1">
                  <a:lumMod val="50000"/>
                  <a:lumOff val="50000"/>
                  <a:alpha val="30000"/>
                </a:schemeClr>
              </a:outerShdw>
            </a:effectLst>
          </p:spPr>
        </p:pic>
        <p:sp>
          <p:nvSpPr>
            <p:cNvPr id="16" name="직사각형 15">
              <a:extLst>
                <a:ext uri="{FF2B5EF4-FFF2-40B4-BE49-F238E27FC236}">
                  <a16:creationId xmlns:a16="http://schemas.microsoft.com/office/drawing/2014/main" id="{D7F5CD33-8D6D-5BC0-5E13-D060A26C1BC9}"/>
                </a:ext>
              </a:extLst>
            </p:cNvPr>
            <p:cNvSpPr/>
            <p:nvPr/>
          </p:nvSpPr>
          <p:spPr>
            <a:xfrm>
              <a:off x="3499046" y="3462928"/>
              <a:ext cx="928047" cy="201008"/>
            </a:xfrm>
            <a:prstGeom prst="rect">
              <a:avLst/>
            </a:prstGeom>
            <a:noFill/>
            <a:ln w="38100">
              <a:solidFill>
                <a:srgbClr val="ED6E3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FB3811E0-A292-76F4-D76D-245F1557CC36}"/>
              </a:ext>
            </a:extLst>
          </p:cNvPr>
          <p:cNvSpPr txBox="1"/>
          <p:nvPr/>
        </p:nvSpPr>
        <p:spPr>
          <a:xfrm>
            <a:off x="570032" y="3552881"/>
            <a:ext cx="5690968" cy="1574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Minimizes changes within the moving areas, encouraging the motion map to be nearly constant throughout a moving object</a:t>
            </a:r>
          </a:p>
          <a:p>
            <a:pPr marL="742950" lvl="1" indent="-285750">
              <a:lnSpc>
                <a:spcPct val="150000"/>
              </a:lnSpc>
              <a:buFont typeface="Arial" panose="020B0604020202020204" pitchFamily="34" charset="0"/>
              <a:buChar char="•"/>
            </a:pPr>
            <a:r>
              <a:rPr lang="en-US" altLang="ko-KR" sz="1200" dirty="0">
                <a:solidFill>
                  <a:schemeClr val="bg1">
                    <a:lumMod val="65000"/>
                  </a:schemeClr>
                </a:solidFill>
              </a:rPr>
              <a:t>Moving area</a:t>
            </a:r>
            <a:r>
              <a:rPr lang="ko-KR" altLang="en-US" sz="1200" dirty="0">
                <a:solidFill>
                  <a:schemeClr val="bg1">
                    <a:lumMod val="65000"/>
                  </a:schemeClr>
                </a:solidFill>
              </a:rPr>
              <a:t>의 변화를 최소화 → </a:t>
            </a:r>
            <a:r>
              <a:rPr lang="en-US" altLang="ko-KR" sz="1200" dirty="0">
                <a:solidFill>
                  <a:schemeClr val="bg1">
                    <a:lumMod val="65000"/>
                  </a:schemeClr>
                </a:solidFill>
              </a:rPr>
              <a:t>Moving object </a:t>
            </a:r>
            <a:r>
              <a:rPr lang="ko-KR" altLang="en-US" sz="1200" dirty="0">
                <a:solidFill>
                  <a:schemeClr val="bg1">
                    <a:lumMod val="65000"/>
                  </a:schemeClr>
                </a:solidFill>
              </a:rPr>
              <a:t>전체에서 </a:t>
            </a:r>
            <a:r>
              <a:rPr lang="en-US" altLang="ko-KR" sz="1200" dirty="0">
                <a:solidFill>
                  <a:schemeClr val="bg1">
                    <a:lumMod val="65000"/>
                  </a:schemeClr>
                </a:solidFill>
              </a:rPr>
              <a:t>motion map</a:t>
            </a:r>
            <a:r>
              <a:rPr lang="ko-KR" altLang="en-US" sz="1200" dirty="0">
                <a:solidFill>
                  <a:schemeClr val="bg1">
                    <a:lumMod val="65000"/>
                  </a:schemeClr>
                </a:solidFill>
              </a:rPr>
              <a:t>이 일정하게 유지되도록 한다</a:t>
            </a:r>
            <a:endParaRPr lang="en-US" altLang="ko-KR" sz="1200" dirty="0">
              <a:solidFill>
                <a:schemeClr val="bg1">
                  <a:lumMod val="65000"/>
                </a:schemeClr>
              </a:solidFill>
            </a:endParaRPr>
          </a:p>
          <a:p>
            <a:pPr marL="285750" indent="-285750">
              <a:lnSpc>
                <a:spcPct val="150000"/>
              </a:lnSpc>
              <a:buFont typeface="Arial" panose="020B0604020202020204" pitchFamily="34" charset="0"/>
              <a:buChar char="•"/>
            </a:pPr>
            <a:r>
              <a:rPr lang="en-US" altLang="ko-KR" sz="1400" dirty="0"/>
              <a:t>This is done in expectation that moving objects are mostly rigid</a:t>
            </a:r>
            <a:endParaRPr lang="ko-KR" altLang="en-US" sz="1400"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0F7354D-CB75-2798-3956-D454ADAD42A2}"/>
                  </a:ext>
                </a:extLst>
              </p:cNvPr>
              <p:cNvSpPr txBox="1"/>
              <p:nvPr/>
            </p:nvSpPr>
            <p:spPr>
              <a:xfrm>
                <a:off x="6429474" y="3593525"/>
                <a:ext cx="4904443" cy="15284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Regularization</a:t>
                </a:r>
                <a:r>
                  <a:rPr lang="ko-KR" altLang="en-US" sz="1400" dirty="0"/>
                  <a:t> </a:t>
                </a:r>
                <a:r>
                  <a:rPr lang="en-US" altLang="ko-KR" sz="1400" dirty="0"/>
                  <a:t>is</a:t>
                </a:r>
                <a:r>
                  <a:rPr lang="ko-KR" altLang="en-US" sz="1400" dirty="0"/>
                  <a:t> </a:t>
                </a:r>
                <a:r>
                  <a:rPr lang="en-US" altLang="ko-KR" sz="1400" dirty="0"/>
                  <a:t>self-normalizing</a:t>
                </a:r>
              </a:p>
              <a:p>
                <a:pPr marL="285750" indent="-285750">
                  <a:lnSpc>
                    <a:spcPct val="150000"/>
                  </a:lnSpc>
                  <a:buFont typeface="Arial" panose="020B0604020202020204" pitchFamily="34" charset="0"/>
                  <a:buChar char="•"/>
                </a:pPr>
                <a:r>
                  <a:rPr lang="en-US" altLang="ko-KR" sz="1400" dirty="0"/>
                  <a:t>In addition, it approaches L1 for small T(u, v), </a:t>
                </a:r>
                <a:br>
                  <a:rPr lang="en-US" altLang="ko-KR" sz="1400" dirty="0"/>
                </a:br>
                <a:r>
                  <a:rPr lang="en-US" altLang="ko-KR" sz="1400" dirty="0"/>
                  <a:t>and its strength becomes weaker for larger T(u, v).</a:t>
                </a:r>
              </a:p>
              <a:p>
                <a:pPr marL="285750" indent="-285750">
                  <a:lnSpc>
                    <a:spcPct val="150000"/>
                  </a:lnSpc>
                  <a:buFont typeface="Arial" panose="020B0604020202020204" pitchFamily="34" charset="0"/>
                  <a:buChar char="•"/>
                </a:pP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𝐿</m:t>
                        </m:r>
                      </m:e>
                      <m:sub>
                        <m:f>
                          <m:fPr>
                            <m:ctrlPr>
                              <a:rPr lang="en-US" altLang="ko-KR" sz="1400" b="0" i="1" smtClean="0">
                                <a:latin typeface="Cambria Math" panose="02040503050406030204" pitchFamily="18" charset="0"/>
                              </a:rPr>
                            </m:ctrlPr>
                          </m:fPr>
                          <m:num>
                            <m:r>
                              <a:rPr lang="en-US" altLang="ko-KR" sz="1400" b="0" i="1" smtClean="0">
                                <a:latin typeface="Cambria Math" panose="02040503050406030204" pitchFamily="18" charset="0"/>
                              </a:rPr>
                              <m:t>1</m:t>
                            </m:r>
                          </m:num>
                          <m:den>
                            <m:r>
                              <a:rPr lang="en-US" altLang="ko-KR" sz="1400" b="0" i="1" smtClean="0">
                                <a:latin typeface="Cambria Math" panose="02040503050406030204" pitchFamily="18" charset="0"/>
                              </a:rPr>
                              <m:t>2</m:t>
                            </m:r>
                          </m:den>
                        </m:f>
                      </m:sub>
                    </m:sSub>
                  </m:oMath>
                </a14:m>
                <a:r>
                  <a:rPr lang="en-US" altLang="ko-KR" sz="1400" dirty="0"/>
                  <a:t> loss encourages more sparsity than the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𝐿</m:t>
                        </m:r>
                      </m:e>
                      <m:sub>
                        <m:r>
                          <a:rPr lang="en-US" altLang="ko-KR" sz="1400" i="1">
                            <a:latin typeface="Cambria Math" panose="02040503050406030204" pitchFamily="18" charset="0"/>
                          </a:rPr>
                          <m:t>1</m:t>
                        </m:r>
                      </m:sub>
                    </m:sSub>
                  </m:oMath>
                </a14:m>
                <a:r>
                  <a:rPr lang="en-US" altLang="ko-KR" sz="1400" dirty="0"/>
                  <a:t> loss.</a:t>
                </a:r>
                <a:endParaRPr lang="ko-KR" altLang="en-US" sz="1400" dirty="0"/>
              </a:p>
            </p:txBody>
          </p:sp>
        </mc:Choice>
        <mc:Fallback>
          <p:sp>
            <p:nvSpPr>
              <p:cNvPr id="20" name="TextBox 19">
                <a:extLst>
                  <a:ext uri="{FF2B5EF4-FFF2-40B4-BE49-F238E27FC236}">
                    <a16:creationId xmlns:a16="http://schemas.microsoft.com/office/drawing/2014/main" id="{60F7354D-CB75-2798-3956-D454ADAD42A2}"/>
                  </a:ext>
                </a:extLst>
              </p:cNvPr>
              <p:cNvSpPr txBox="1">
                <a:spLocks noRot="1" noChangeAspect="1" noMove="1" noResize="1" noEditPoints="1" noAdjustHandles="1" noChangeArrowheads="1" noChangeShapeType="1" noTextEdit="1"/>
              </p:cNvSpPr>
              <p:nvPr/>
            </p:nvSpPr>
            <p:spPr>
              <a:xfrm>
                <a:off x="6429474" y="3593525"/>
                <a:ext cx="4904443" cy="1528432"/>
              </a:xfrm>
              <a:prstGeom prst="rect">
                <a:avLst/>
              </a:prstGeom>
              <a:blipFill>
                <a:blip r:embed="rId6"/>
                <a:stretch>
                  <a:fillRect l="-24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F839EE6-F9A0-7C65-4E33-619C41BF3392}"/>
                  </a:ext>
                </a:extLst>
              </p:cNvPr>
              <p:cNvSpPr txBox="1"/>
              <p:nvPr/>
            </p:nvSpPr>
            <p:spPr>
              <a:xfrm>
                <a:off x="858083" y="5440153"/>
                <a:ext cx="10475834" cy="863250"/>
              </a:xfrm>
              <a:prstGeom prst="rect">
                <a:avLst/>
              </a:prstGeom>
              <a:solidFill>
                <a:srgbClr val="F7BBA3">
                  <a:alpha val="49804"/>
                </a:srgbClr>
              </a:solidFill>
            </p:spPr>
            <p:txBody>
              <a:bodyPr wrap="square">
                <a:spAutoFit/>
              </a:bodyPr>
              <a:lstStyle/>
              <a:p>
                <a:pPr>
                  <a:lnSpc>
                    <a:spcPct val="120000"/>
                  </a:lnSpc>
                </a:pPr>
                <a:r>
                  <a:rPr lang="en-US" altLang="ko-KR" sz="1400" dirty="0"/>
                  <a:t>Piecewise-constant</a:t>
                </a:r>
                <a:r>
                  <a:rPr lang="en-US" altLang="ko-KR" sz="1400" b="0" dirty="0">
                    <a:solidFill>
                      <a:schemeClr val="tx1"/>
                    </a:solidFill>
                  </a:rPr>
                  <a:t> </a:t>
                </a:r>
                <a14:m>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𝑇</m:t>
                        </m:r>
                      </m:e>
                      <m:sub>
                        <m:r>
                          <a:rPr lang="en-US" altLang="ko-KR" sz="1400" b="0" i="1" smtClean="0">
                            <a:solidFill>
                              <a:schemeClr val="tx1"/>
                            </a:solidFill>
                            <a:latin typeface="Cambria Math" panose="02040503050406030204" pitchFamily="18" charset="0"/>
                          </a:rPr>
                          <m:t>𝑜𝑏𝑗</m:t>
                        </m:r>
                      </m:sub>
                    </m:sSub>
                    <m:d>
                      <m:dPr>
                        <m:ctrlPr>
                          <a:rPr lang="en-US" altLang="ko-KR" sz="1400" b="0" i="1" smtClean="0">
                            <a:solidFill>
                              <a:schemeClr val="tx1"/>
                            </a:solidFill>
                            <a:latin typeface="Cambria Math" panose="02040503050406030204" pitchFamily="18" charset="0"/>
                          </a:rPr>
                        </m:ctrlPr>
                      </m:dPr>
                      <m:e>
                        <m:r>
                          <a:rPr lang="en-US" altLang="ko-KR" sz="1400" b="0" i="1" smtClean="0">
                            <a:solidFill>
                              <a:schemeClr val="tx1"/>
                            </a:solidFill>
                            <a:latin typeface="Cambria Math" panose="02040503050406030204" pitchFamily="18" charset="0"/>
                          </a:rPr>
                          <m:t>𝑢</m:t>
                        </m:r>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𝑣</m:t>
                        </m:r>
                      </m:e>
                    </m:d>
                  </m:oMath>
                </a14:m>
                <a:r>
                  <a:rPr lang="en-US" altLang="ko-KR" sz="1400" dirty="0"/>
                  <a:t> can describe any scene where objects are moving in pure translation relative to the background</a:t>
                </a:r>
              </a:p>
              <a:p>
                <a:pPr>
                  <a:lnSpc>
                    <a:spcPct val="120000"/>
                  </a:lnSpc>
                </a:pPr>
                <a:r>
                  <a:rPr lang="ko-KR" altLang="en-US" sz="1400" dirty="0"/>
                  <a:t>→ </a:t>
                </a:r>
                <a:r>
                  <a:rPr lang="en-US" altLang="ko-KR" sz="1400" dirty="0"/>
                  <a:t>However, when object are </a:t>
                </a:r>
                <a:r>
                  <a:rPr lang="en-US" altLang="ko-KR" sz="1400" b="1" dirty="0"/>
                  <a:t>rotating</a:t>
                </a:r>
                <a:r>
                  <a:rPr lang="en-US" altLang="ko-KR" sz="1400" dirty="0"/>
                  <a:t> = residual</a:t>
                </a:r>
                <a:r>
                  <a:rPr lang="ko-KR" altLang="en-US" sz="1400" dirty="0"/>
                  <a:t> </a:t>
                </a:r>
                <a:r>
                  <a:rPr lang="en-US" altLang="ko-KR" sz="1400" dirty="0"/>
                  <a:t>translation</a:t>
                </a:r>
                <a:r>
                  <a:rPr lang="ko-KR" altLang="en-US" sz="1400" dirty="0"/>
                  <a:t> </a:t>
                </a:r>
                <a:r>
                  <a:rPr lang="en-US" altLang="ko-KR" sz="1400" dirty="0"/>
                  <a:t>field is generally </a:t>
                </a:r>
                <a:r>
                  <a:rPr lang="en-US" altLang="ko-KR" sz="1400" b="1" dirty="0"/>
                  <a:t>not constant</a:t>
                </a:r>
                <a:r>
                  <a:rPr lang="ko-KR" altLang="en-US" sz="1400" b="1" dirty="0"/>
                  <a:t> </a:t>
                </a:r>
                <a:endParaRPr lang="en-US" altLang="ko-KR" sz="1400" b="1" dirty="0"/>
              </a:p>
              <a:p>
                <a:pPr>
                  <a:lnSpc>
                    <a:spcPct val="120000"/>
                  </a:lnSpc>
                </a:pPr>
                <a:r>
                  <a:rPr lang="ko-KR" altLang="en-US" sz="1400" dirty="0"/>
                  <a:t>→ </a:t>
                </a:r>
                <a:r>
                  <a:rPr lang="en-US" altLang="ko-KR" sz="1400" dirty="0"/>
                  <a:t>Since fast rotation of objects are uncommon, expect approximation to be appropriate</a:t>
                </a:r>
                <a:endParaRPr lang="ko-KR" altLang="en-US" sz="1400" dirty="0"/>
              </a:p>
            </p:txBody>
          </p:sp>
        </mc:Choice>
        <mc:Fallback>
          <p:sp>
            <p:nvSpPr>
              <p:cNvPr id="22" name="TextBox 21">
                <a:extLst>
                  <a:ext uri="{FF2B5EF4-FFF2-40B4-BE49-F238E27FC236}">
                    <a16:creationId xmlns:a16="http://schemas.microsoft.com/office/drawing/2014/main" id="{5F839EE6-F9A0-7C65-4E33-619C41BF3392}"/>
                  </a:ext>
                </a:extLst>
              </p:cNvPr>
              <p:cNvSpPr txBox="1">
                <a:spLocks noRot="1" noChangeAspect="1" noMove="1" noResize="1" noEditPoints="1" noAdjustHandles="1" noChangeArrowheads="1" noChangeShapeType="1" noTextEdit="1"/>
              </p:cNvSpPr>
              <p:nvPr/>
            </p:nvSpPr>
            <p:spPr>
              <a:xfrm>
                <a:off x="858083" y="5440153"/>
                <a:ext cx="10475834" cy="863250"/>
              </a:xfrm>
              <a:prstGeom prst="rect">
                <a:avLst/>
              </a:prstGeom>
              <a:blipFill>
                <a:blip r:embed="rId7"/>
                <a:stretch>
                  <a:fillRect l="-175" b="-6338"/>
                </a:stretch>
              </a:blipFill>
            </p:spPr>
            <p:txBody>
              <a:bodyPr/>
              <a:lstStyle/>
              <a:p>
                <a:r>
                  <a:rPr lang="ko-KR" altLang="en-US">
                    <a:noFill/>
                  </a:rPr>
                  <a:t> </a:t>
                </a:r>
              </a:p>
            </p:txBody>
          </p:sp>
        </mc:Fallback>
      </mc:AlternateContent>
      <p:sp>
        <p:nvSpPr>
          <p:cNvPr id="8" name="제목 1">
            <a:extLst>
              <a:ext uri="{FF2B5EF4-FFF2-40B4-BE49-F238E27FC236}">
                <a16:creationId xmlns:a16="http://schemas.microsoft.com/office/drawing/2014/main" id="{6126D899-D832-4C6C-C8E9-DD3A8F42E338}"/>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pic>
        <p:nvPicPr>
          <p:cNvPr id="4" name="그림 3">
            <a:extLst>
              <a:ext uri="{FF2B5EF4-FFF2-40B4-BE49-F238E27FC236}">
                <a16:creationId xmlns:a16="http://schemas.microsoft.com/office/drawing/2014/main" id="{8B8E7D75-AA06-1958-2591-84EEC5E45C80}"/>
              </a:ext>
            </a:extLst>
          </p:cNvPr>
          <p:cNvPicPr>
            <a:picLocks noChangeAspect="1"/>
          </p:cNvPicPr>
          <p:nvPr/>
        </p:nvPicPr>
        <p:blipFill>
          <a:blip r:embed="rId8"/>
          <a:stretch>
            <a:fillRect/>
          </a:stretch>
        </p:blipFill>
        <p:spPr>
          <a:xfrm>
            <a:off x="9523636" y="1342020"/>
            <a:ext cx="2325463" cy="1726723"/>
          </a:xfrm>
          <a:prstGeom prst="rect">
            <a:avLst/>
          </a:prstGeom>
        </p:spPr>
      </p:pic>
      <p:sp>
        <p:nvSpPr>
          <p:cNvPr id="10" name="TextBox 9">
            <a:extLst>
              <a:ext uri="{FF2B5EF4-FFF2-40B4-BE49-F238E27FC236}">
                <a16:creationId xmlns:a16="http://schemas.microsoft.com/office/drawing/2014/main" id="{7A437182-2E6B-D769-7DF1-D78D0C2F0771}"/>
              </a:ext>
            </a:extLst>
          </p:cNvPr>
          <p:cNvSpPr txBox="1"/>
          <p:nvPr/>
        </p:nvSpPr>
        <p:spPr>
          <a:xfrm>
            <a:off x="9412703" y="2964381"/>
            <a:ext cx="2436396" cy="400110"/>
          </a:xfrm>
          <a:prstGeom prst="rect">
            <a:avLst/>
          </a:prstGeom>
          <a:noFill/>
        </p:spPr>
        <p:txBody>
          <a:bodyPr wrap="square" rtlCol="0">
            <a:spAutoFit/>
          </a:bodyPr>
          <a:lstStyle/>
          <a:p>
            <a:pPr algn="r"/>
            <a:r>
              <a:rPr lang="en-US" altLang="ko-KR" sz="1000" dirty="0">
                <a:solidFill>
                  <a:schemeClr val="tx1">
                    <a:lumMod val="50000"/>
                    <a:lumOff val="50000"/>
                  </a:schemeClr>
                </a:solidFill>
              </a:rPr>
              <a:t>&gt; Visualize the effect of the square root norm</a:t>
            </a:r>
            <a:endParaRPr lang="ko-KR" altLang="en-US" sz="1000" dirty="0">
              <a:solidFill>
                <a:schemeClr val="tx1">
                  <a:lumMod val="50000"/>
                  <a:lumOff val="50000"/>
                </a:schemeClr>
              </a:solidFill>
            </a:endParaRPr>
          </a:p>
        </p:txBody>
      </p:sp>
    </p:spTree>
    <p:extLst>
      <p:ext uri="{BB962C8B-B14F-4D97-AF65-F5344CB8AC3E}">
        <p14:creationId xmlns:p14="http://schemas.microsoft.com/office/powerpoint/2010/main" val="409772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Method</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2"/>
            <a:ext cx="1510475"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Losses</a:t>
            </a:r>
            <a:endParaRPr lang="en-US" altLang="ko-KR" b="1" dirty="0">
              <a:solidFill>
                <a:schemeClr val="tx1"/>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C0A2A9C-C575-1D37-BBBF-2B559E3BFADF}"/>
                  </a:ext>
                </a:extLst>
              </p:cNvPr>
              <p:cNvSpPr txBox="1"/>
              <p:nvPr/>
            </p:nvSpPr>
            <p:spPr>
              <a:xfrm>
                <a:off x="793610" y="3193165"/>
                <a:ext cx="4311790" cy="463717"/>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6677F4"/>
                    </a:solidFill>
                  </a:rPr>
                  <a:t>Depth Regularization </a:t>
                </a:r>
                <a14:m>
                  <m:oMath xmlns:m="http://schemas.openxmlformats.org/officeDocument/2006/math">
                    <m:sSub>
                      <m:sSubPr>
                        <m:ctrlPr>
                          <a:rPr lang="en-US" altLang="ko-KR" sz="1400" b="0" i="1" dirty="0" smtClean="0">
                            <a:latin typeface="Cambria Math" panose="02040503050406030204" pitchFamily="18" charset="0"/>
                          </a:rPr>
                        </m:ctrlPr>
                      </m:sSubPr>
                      <m:e>
                        <m:r>
                          <a:rPr lang="en-US" altLang="ko-KR" sz="1400" i="1" dirty="0" smtClean="0">
                            <a:latin typeface="Cambria Math" panose="02040503050406030204" pitchFamily="18" charset="0"/>
                          </a:rPr>
                          <m:t>𝐿</m:t>
                        </m:r>
                      </m:e>
                      <m:sub>
                        <m:r>
                          <a:rPr lang="en-US" altLang="ko-KR" sz="1400" i="1" dirty="0" smtClean="0">
                            <a:latin typeface="Cambria Math" panose="02040503050406030204" pitchFamily="18" charset="0"/>
                          </a:rPr>
                          <m:t>𝑟𝑒𝑔</m:t>
                        </m:r>
                        <m:r>
                          <a:rPr lang="en-US" altLang="ko-KR" sz="1400" i="1" dirty="0" smtClean="0">
                            <a:latin typeface="Cambria Math" panose="02040503050406030204" pitchFamily="18" charset="0"/>
                          </a:rPr>
                          <m:t>,</m:t>
                        </m:r>
                        <m:r>
                          <a:rPr lang="en-US" altLang="ko-KR" sz="1400" i="1" dirty="0" smtClean="0">
                            <a:latin typeface="Cambria Math" panose="02040503050406030204" pitchFamily="18" charset="0"/>
                          </a:rPr>
                          <m:t>𝑑𝑒𝑝</m:t>
                        </m:r>
                      </m:sub>
                    </m:sSub>
                  </m:oMath>
                </a14:m>
                <a:endParaRPr lang="en-US" altLang="ko-KR" b="1" dirty="0">
                  <a:solidFill>
                    <a:srgbClr val="6677F4"/>
                  </a:solidFill>
                </a:endParaRPr>
              </a:p>
            </p:txBody>
          </p:sp>
        </mc:Choice>
        <mc:Fallback>
          <p:sp>
            <p:nvSpPr>
              <p:cNvPr id="12" name="TextBox 11">
                <a:extLst>
                  <a:ext uri="{FF2B5EF4-FFF2-40B4-BE49-F238E27FC236}">
                    <a16:creationId xmlns:a16="http://schemas.microsoft.com/office/drawing/2014/main" id="{2C0A2A9C-C575-1D37-BBBF-2B559E3BFADF}"/>
                  </a:ext>
                </a:extLst>
              </p:cNvPr>
              <p:cNvSpPr txBox="1">
                <a:spLocks noRot="1" noChangeAspect="1" noMove="1" noResize="1" noEditPoints="1" noAdjustHandles="1" noChangeArrowheads="1" noChangeShapeType="1" noTextEdit="1"/>
              </p:cNvSpPr>
              <p:nvPr/>
            </p:nvSpPr>
            <p:spPr>
              <a:xfrm>
                <a:off x="793610" y="3193165"/>
                <a:ext cx="4311790" cy="463717"/>
              </a:xfrm>
              <a:prstGeom prst="rect">
                <a:avLst/>
              </a:prstGeom>
              <a:blipFill>
                <a:blip r:embed="rId3"/>
                <a:stretch>
                  <a:fillRect l="-847" b="-1842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FC9F199-EA94-3DEB-B69D-367F234898CB}"/>
                  </a:ext>
                </a:extLst>
              </p:cNvPr>
              <p:cNvSpPr txBox="1"/>
              <p:nvPr/>
            </p:nvSpPr>
            <p:spPr>
              <a:xfrm>
                <a:off x="5891461" y="3731089"/>
                <a:ext cx="4503489" cy="358560"/>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dirty="0"/>
                  <a:t>Motion cycle consistency loss </a:t>
                </a:r>
                <a14:m>
                  <m:oMath xmlns:m="http://schemas.openxmlformats.org/officeDocument/2006/math">
                    <m:sSub>
                      <m:sSubPr>
                        <m:ctrlPr>
                          <a:rPr lang="en-US" altLang="ko-KR" sz="1600" b="0" i="1" dirty="0" smtClean="0">
                            <a:latin typeface="Cambria Math" panose="02040503050406030204" pitchFamily="18" charset="0"/>
                          </a:rPr>
                        </m:ctrlPr>
                      </m:sSubPr>
                      <m:e>
                        <m:r>
                          <a:rPr lang="en-US" altLang="ko-KR" sz="1600" i="1" dirty="0" smtClean="0">
                            <a:latin typeface="Cambria Math" panose="02040503050406030204" pitchFamily="18" charset="0"/>
                          </a:rPr>
                          <m:t>𝐿</m:t>
                        </m:r>
                      </m:e>
                      <m:sub>
                        <m:r>
                          <a:rPr lang="en-US" altLang="ko-KR" sz="1600" b="0" i="1" dirty="0" smtClean="0">
                            <a:latin typeface="Cambria Math" panose="02040503050406030204" pitchFamily="18" charset="0"/>
                          </a:rPr>
                          <m:t>𝑐𝑦𝑐</m:t>
                        </m:r>
                      </m:sub>
                    </m:sSub>
                  </m:oMath>
                </a14:m>
                <a:endParaRPr lang="ko-KR" altLang="en-US" sz="1600" dirty="0"/>
              </a:p>
            </p:txBody>
          </p:sp>
        </mc:Choice>
        <mc:Fallback>
          <p:sp>
            <p:nvSpPr>
              <p:cNvPr id="13" name="TextBox 12">
                <a:extLst>
                  <a:ext uri="{FF2B5EF4-FFF2-40B4-BE49-F238E27FC236}">
                    <a16:creationId xmlns:a16="http://schemas.microsoft.com/office/drawing/2014/main" id="{3FC9F199-EA94-3DEB-B69D-367F234898CB}"/>
                  </a:ext>
                </a:extLst>
              </p:cNvPr>
              <p:cNvSpPr txBox="1">
                <a:spLocks noRot="1" noChangeAspect="1" noMove="1" noResize="1" noEditPoints="1" noAdjustHandles="1" noChangeArrowheads="1" noChangeShapeType="1" noTextEdit="1"/>
              </p:cNvSpPr>
              <p:nvPr/>
            </p:nvSpPr>
            <p:spPr>
              <a:xfrm>
                <a:off x="5891461" y="3731089"/>
                <a:ext cx="4503489" cy="358560"/>
              </a:xfrm>
              <a:prstGeom prst="rect">
                <a:avLst/>
              </a:prstGeom>
              <a:blipFill>
                <a:blip r:embed="rId4"/>
                <a:stretch>
                  <a:fillRect l="-541" t="-6780" b="-13559"/>
                </a:stretch>
              </a:blipFill>
            </p:spPr>
            <p:txBody>
              <a:bodyPr/>
              <a:lstStyle/>
              <a:p>
                <a:r>
                  <a:rPr lang="ko-KR" altLang="en-US">
                    <a:noFill/>
                  </a:rPr>
                  <a:t> </a:t>
                </a:r>
              </a:p>
            </p:txBody>
          </p:sp>
        </mc:Fallback>
      </mc:AlternateContent>
      <p:sp>
        <p:nvSpPr>
          <p:cNvPr id="15" name="TextBox 14">
            <a:extLst>
              <a:ext uri="{FF2B5EF4-FFF2-40B4-BE49-F238E27FC236}">
                <a16:creationId xmlns:a16="http://schemas.microsoft.com/office/drawing/2014/main" id="{38B1E47E-E0D8-2666-2FCF-3DB26753E057}"/>
              </a:ext>
            </a:extLst>
          </p:cNvPr>
          <p:cNvSpPr txBox="1"/>
          <p:nvPr/>
        </p:nvSpPr>
        <p:spPr>
          <a:xfrm>
            <a:off x="5891462" y="3188821"/>
            <a:ext cx="3948535" cy="45429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ko-KR" b="1" dirty="0">
                <a:solidFill>
                  <a:srgbClr val="ED6E3B"/>
                </a:solidFill>
              </a:rPr>
              <a:t>Consistency Regularization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0BA12D3-2EAB-57F4-EFB1-211D149C8DA2}"/>
                  </a:ext>
                </a:extLst>
              </p:cNvPr>
              <p:cNvSpPr txBox="1"/>
              <p:nvPr/>
            </p:nvSpPr>
            <p:spPr>
              <a:xfrm>
                <a:off x="5891461" y="4845309"/>
                <a:ext cx="5423373" cy="358560"/>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dirty="0"/>
                  <a:t>Occlusion-aware photometric consistency loss </a:t>
                </a:r>
                <a14:m>
                  <m:oMath xmlns:m="http://schemas.openxmlformats.org/officeDocument/2006/math">
                    <m:sSub>
                      <m:sSubPr>
                        <m:ctrlPr>
                          <a:rPr lang="en-US" altLang="ko-KR" sz="1600" b="0" i="1" dirty="0" smtClean="0">
                            <a:latin typeface="Cambria Math" panose="02040503050406030204" pitchFamily="18" charset="0"/>
                          </a:rPr>
                        </m:ctrlPr>
                      </m:sSubPr>
                      <m:e>
                        <m:r>
                          <a:rPr lang="en-US" altLang="ko-KR" sz="1600" i="1" dirty="0" smtClean="0">
                            <a:latin typeface="Cambria Math" panose="02040503050406030204" pitchFamily="18" charset="0"/>
                          </a:rPr>
                          <m:t>𝐿</m:t>
                        </m:r>
                      </m:e>
                      <m:sub>
                        <m:r>
                          <a:rPr lang="en-US" altLang="ko-KR" sz="1600" b="0" i="1" dirty="0" smtClean="0">
                            <a:latin typeface="Cambria Math" panose="02040503050406030204" pitchFamily="18" charset="0"/>
                          </a:rPr>
                          <m:t>𝑟𝑔𝑏</m:t>
                        </m:r>
                      </m:sub>
                    </m:sSub>
                  </m:oMath>
                </a14:m>
                <a:endParaRPr lang="ko-KR" altLang="en-US" sz="1600" dirty="0"/>
              </a:p>
            </p:txBody>
          </p:sp>
        </mc:Choice>
        <mc:Fallback>
          <p:sp>
            <p:nvSpPr>
              <p:cNvPr id="19" name="TextBox 18">
                <a:extLst>
                  <a:ext uri="{FF2B5EF4-FFF2-40B4-BE49-F238E27FC236}">
                    <a16:creationId xmlns:a16="http://schemas.microsoft.com/office/drawing/2014/main" id="{30BA12D3-2EAB-57F4-EFB1-211D149C8DA2}"/>
                  </a:ext>
                </a:extLst>
              </p:cNvPr>
              <p:cNvSpPr txBox="1">
                <a:spLocks noRot="1" noChangeAspect="1" noMove="1" noResize="1" noEditPoints="1" noAdjustHandles="1" noChangeArrowheads="1" noChangeShapeType="1" noTextEdit="1"/>
              </p:cNvSpPr>
              <p:nvPr/>
            </p:nvSpPr>
            <p:spPr>
              <a:xfrm>
                <a:off x="5891461" y="4845309"/>
                <a:ext cx="5423373" cy="358560"/>
              </a:xfrm>
              <a:prstGeom prst="rect">
                <a:avLst/>
              </a:prstGeom>
              <a:blipFill>
                <a:blip r:embed="rId5"/>
                <a:stretch>
                  <a:fillRect l="-449" t="-6780" b="-1355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39A93B36-10FC-CC10-7DCA-7FAF253CC388}"/>
              </a:ext>
            </a:extLst>
          </p:cNvPr>
          <p:cNvSpPr txBox="1"/>
          <p:nvPr/>
        </p:nvSpPr>
        <p:spPr>
          <a:xfrm>
            <a:off x="793610" y="3731089"/>
            <a:ext cx="4426632" cy="1666546"/>
          </a:xfrm>
          <a:prstGeom prst="rect">
            <a:avLst/>
          </a:prstGeom>
          <a:noFill/>
        </p:spPr>
        <p:txBody>
          <a:bodyPr wrap="square" rtlCol="0">
            <a:spAutoFit/>
          </a:bodyPr>
          <a:lstStyle/>
          <a:p>
            <a:pPr marL="252000" indent="-457200">
              <a:lnSpc>
                <a:spcPct val="150000"/>
              </a:lnSpc>
            </a:pPr>
            <a:r>
              <a:rPr lang="ko-KR" altLang="en-US" sz="1400" dirty="0">
                <a:solidFill>
                  <a:schemeClr val="tx1">
                    <a:lumMod val="85000"/>
                    <a:lumOff val="15000"/>
                  </a:schemeClr>
                </a:solidFill>
              </a:rPr>
              <a:t>→ </a:t>
            </a:r>
            <a:r>
              <a:rPr lang="en-US" altLang="ko-KR" sz="1400" dirty="0">
                <a:solidFill>
                  <a:schemeClr val="tx1">
                    <a:lumMod val="85000"/>
                    <a:lumOff val="15000"/>
                  </a:schemeClr>
                </a:solidFill>
              </a:rPr>
              <a:t>Standard edge-aware smoothness regularization on the disparity maps d(u, v)</a:t>
            </a:r>
          </a:p>
          <a:p>
            <a:pPr marL="252000" indent="-457200">
              <a:lnSpc>
                <a:spcPct val="150000"/>
              </a:lnSpc>
            </a:pPr>
            <a:r>
              <a:rPr lang="ko-KR" altLang="en-US" sz="1400" dirty="0">
                <a:solidFill>
                  <a:schemeClr val="tx1">
                    <a:lumMod val="85000"/>
                    <a:lumOff val="15000"/>
                  </a:schemeClr>
                </a:solidFill>
              </a:rPr>
              <a:t>→ </a:t>
            </a:r>
            <a:r>
              <a:rPr lang="en-US" altLang="ko-KR" sz="1400" dirty="0">
                <a:solidFill>
                  <a:schemeClr val="tx1">
                    <a:lumMod val="85000"/>
                    <a:lumOff val="15000"/>
                  </a:schemeClr>
                </a:solidFill>
              </a:rPr>
              <a:t>The regularization is weaker around pixels where color variation is higher</a:t>
            </a:r>
          </a:p>
          <a:p>
            <a:pPr marL="252000" indent="-457200">
              <a:lnSpc>
                <a:spcPct val="150000"/>
              </a:lnSpc>
            </a:pPr>
            <a:r>
              <a:rPr lang="ko-KR" altLang="en-US" sz="1400" dirty="0">
                <a:solidFill>
                  <a:schemeClr val="bg1">
                    <a:lumMod val="50000"/>
                  </a:schemeClr>
                </a:solidFill>
              </a:rPr>
              <a:t>→ 색 변화가 큰 픽셀에서는 </a:t>
            </a:r>
            <a:r>
              <a:rPr lang="en-US" altLang="ko-KR" sz="1400" dirty="0">
                <a:solidFill>
                  <a:schemeClr val="bg1">
                    <a:lumMod val="50000"/>
                  </a:schemeClr>
                </a:solidFill>
              </a:rPr>
              <a:t>regularization</a:t>
            </a:r>
            <a:r>
              <a:rPr lang="ko-KR" altLang="en-US" sz="1400" dirty="0">
                <a:solidFill>
                  <a:schemeClr val="bg1">
                    <a:lumMod val="50000"/>
                  </a:schemeClr>
                </a:solidFill>
              </a:rPr>
              <a:t>이 더 약함</a:t>
            </a:r>
          </a:p>
        </p:txBody>
      </p:sp>
      <p:grpSp>
        <p:nvGrpSpPr>
          <p:cNvPr id="2" name="그룹 1">
            <a:extLst>
              <a:ext uri="{FF2B5EF4-FFF2-40B4-BE49-F238E27FC236}">
                <a16:creationId xmlns:a16="http://schemas.microsoft.com/office/drawing/2014/main" id="{ADAE1348-AB76-454C-FE75-392B4AF0C5AD}"/>
              </a:ext>
            </a:extLst>
          </p:cNvPr>
          <p:cNvGrpSpPr/>
          <p:nvPr/>
        </p:nvGrpSpPr>
        <p:grpSpPr>
          <a:xfrm>
            <a:off x="3215506" y="1573715"/>
            <a:ext cx="5126793" cy="1527130"/>
            <a:chOff x="6973767" y="105215"/>
            <a:chExt cx="5126793" cy="1527130"/>
          </a:xfrm>
        </p:grpSpPr>
        <p:pic>
          <p:nvPicPr>
            <p:cNvPr id="21" name="그림 20">
              <a:extLst>
                <a:ext uri="{FF2B5EF4-FFF2-40B4-BE49-F238E27FC236}">
                  <a16:creationId xmlns:a16="http://schemas.microsoft.com/office/drawing/2014/main" id="{0A296154-F1E2-79BC-D125-2DD71B61278E}"/>
                </a:ext>
              </a:extLst>
            </p:cNvPr>
            <p:cNvPicPr>
              <a:picLocks noChangeAspect="1"/>
            </p:cNvPicPr>
            <p:nvPr/>
          </p:nvPicPr>
          <p:blipFill>
            <a:blip r:embed="rId6"/>
            <a:stretch>
              <a:fillRect/>
            </a:stretch>
          </p:blipFill>
          <p:spPr>
            <a:xfrm>
              <a:off x="6973767" y="105215"/>
              <a:ext cx="5126793" cy="1527130"/>
            </a:xfrm>
            <a:prstGeom prst="rect">
              <a:avLst/>
            </a:prstGeom>
            <a:ln w="28575">
              <a:noFill/>
            </a:ln>
            <a:effectLst>
              <a:outerShdw blurRad="127000" sx="101000" sy="101000" algn="ctr" rotWithShape="0">
                <a:schemeClr val="tx1">
                  <a:lumMod val="50000"/>
                  <a:lumOff val="50000"/>
                  <a:alpha val="30000"/>
                </a:schemeClr>
              </a:outerShdw>
            </a:effectLst>
          </p:spPr>
        </p:pic>
        <p:sp>
          <p:nvSpPr>
            <p:cNvPr id="22" name="직사각형 21">
              <a:extLst>
                <a:ext uri="{FF2B5EF4-FFF2-40B4-BE49-F238E27FC236}">
                  <a16:creationId xmlns:a16="http://schemas.microsoft.com/office/drawing/2014/main" id="{F31279E3-56D4-0D8B-E57D-914E320E3F3F}"/>
                </a:ext>
              </a:extLst>
            </p:cNvPr>
            <p:cNvSpPr/>
            <p:nvPr/>
          </p:nvSpPr>
          <p:spPr>
            <a:xfrm>
              <a:off x="8056015" y="1268790"/>
              <a:ext cx="691745" cy="170566"/>
            </a:xfrm>
            <a:prstGeom prst="rect">
              <a:avLst/>
            </a:prstGeom>
            <a:noFill/>
            <a:ln w="38100">
              <a:solidFill>
                <a:srgbClr val="6677F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E092741-E24B-2E63-5AA9-EABC17DE33F4}"/>
                </a:ext>
              </a:extLst>
            </p:cNvPr>
            <p:cNvSpPr/>
            <p:nvPr/>
          </p:nvSpPr>
          <p:spPr>
            <a:xfrm>
              <a:off x="11877440" y="373865"/>
              <a:ext cx="192640" cy="1076098"/>
            </a:xfrm>
            <a:prstGeom prst="rect">
              <a:avLst/>
            </a:prstGeom>
            <a:noFill/>
            <a:ln w="38100">
              <a:solidFill>
                <a:srgbClr val="ED6E3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AB0C0819-3976-F1B8-0BEA-DC090F7076EA}"/>
                </a:ext>
              </a:extLst>
            </p:cNvPr>
            <p:cNvSpPr/>
            <p:nvPr/>
          </p:nvSpPr>
          <p:spPr>
            <a:xfrm>
              <a:off x="8056015" y="657940"/>
              <a:ext cx="691745" cy="170566"/>
            </a:xfrm>
            <a:prstGeom prst="rect">
              <a:avLst/>
            </a:prstGeom>
            <a:noFill/>
            <a:ln w="38100">
              <a:solidFill>
                <a:srgbClr val="6677F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TextBox 25">
            <a:extLst>
              <a:ext uri="{FF2B5EF4-FFF2-40B4-BE49-F238E27FC236}">
                <a16:creationId xmlns:a16="http://schemas.microsoft.com/office/drawing/2014/main" id="{6F53D4E4-7DE0-9865-8806-C57B8FA518D5}"/>
              </a:ext>
            </a:extLst>
          </p:cNvPr>
          <p:cNvSpPr txBox="1"/>
          <p:nvPr/>
        </p:nvSpPr>
        <p:spPr>
          <a:xfrm>
            <a:off x="6203362" y="4055939"/>
            <a:ext cx="5423373" cy="697050"/>
          </a:xfrm>
          <a:prstGeom prst="rect">
            <a:avLst/>
          </a:prstGeom>
          <a:noFill/>
        </p:spPr>
        <p:txBody>
          <a:bodyPr wrap="square">
            <a:spAutoFit/>
          </a:bodyPr>
          <a:lstStyle/>
          <a:p>
            <a:pPr marL="252000" indent="-457200">
              <a:lnSpc>
                <a:spcPct val="150000"/>
              </a:lnSpc>
            </a:pPr>
            <a:r>
              <a:rPr lang="ko-KR" altLang="en-US" sz="1400" dirty="0"/>
              <a:t>→ </a:t>
            </a:r>
            <a:r>
              <a:rPr lang="en-US" altLang="ko-KR" sz="1400" dirty="0"/>
              <a:t>encourages the </a:t>
            </a:r>
            <a:r>
              <a:rPr lang="en-US" altLang="ko-KR" sz="1400" dirty="0">
                <a:solidFill>
                  <a:srgbClr val="ED6E3B"/>
                </a:solidFill>
              </a:rPr>
              <a:t>forward and backward motion </a:t>
            </a:r>
            <a:r>
              <a:rPr lang="en-US" altLang="ko-KR" sz="1400" dirty="0"/>
              <a:t>between any pair of frames to be the </a:t>
            </a:r>
            <a:r>
              <a:rPr lang="en-US" altLang="ko-KR" sz="1400" dirty="0">
                <a:solidFill>
                  <a:srgbClr val="ED6E3B"/>
                </a:solidFill>
              </a:rPr>
              <a:t>opposite</a:t>
            </a:r>
            <a:r>
              <a:rPr lang="en-US" altLang="ko-KR" sz="1400" dirty="0"/>
              <a:t> of each other.</a:t>
            </a:r>
            <a:endParaRPr lang="ko-KR" altLang="en-US" sz="1400" dirty="0"/>
          </a:p>
        </p:txBody>
      </p:sp>
      <p:sp>
        <p:nvSpPr>
          <p:cNvPr id="30" name="TextBox 29">
            <a:extLst>
              <a:ext uri="{FF2B5EF4-FFF2-40B4-BE49-F238E27FC236}">
                <a16:creationId xmlns:a16="http://schemas.microsoft.com/office/drawing/2014/main" id="{632D3FCC-7E73-9159-2EDA-E811E6457764}"/>
              </a:ext>
            </a:extLst>
          </p:cNvPr>
          <p:cNvSpPr txBox="1"/>
          <p:nvPr/>
        </p:nvSpPr>
        <p:spPr>
          <a:xfrm>
            <a:off x="6198473" y="5178308"/>
            <a:ext cx="5343491" cy="1020216"/>
          </a:xfrm>
          <a:prstGeom prst="rect">
            <a:avLst/>
          </a:prstGeom>
          <a:noFill/>
        </p:spPr>
        <p:txBody>
          <a:bodyPr wrap="square">
            <a:spAutoFit/>
          </a:bodyPr>
          <a:lstStyle>
            <a:defPPr>
              <a:defRPr lang="ko-KR"/>
            </a:defPPr>
            <a:lvl1pPr>
              <a:lnSpc>
                <a:spcPct val="150000"/>
              </a:lnSpc>
              <a:defRPr sz="1400">
                <a:solidFill>
                  <a:schemeClr val="tx1">
                    <a:lumMod val="65000"/>
                    <a:lumOff val="35000"/>
                  </a:schemeClr>
                </a:solidFill>
              </a:defRPr>
            </a:lvl1pPr>
          </a:lstStyle>
          <a:p>
            <a:pPr marL="252000" indent="-457200"/>
            <a:r>
              <a:rPr lang="ko-KR" altLang="en-US" dirty="0">
                <a:solidFill>
                  <a:schemeClr val="tx1"/>
                </a:solidFill>
              </a:rPr>
              <a:t>→ encourages </a:t>
            </a:r>
            <a:r>
              <a:rPr lang="ko-KR" altLang="en-US" dirty="0">
                <a:solidFill>
                  <a:srgbClr val="ED6E3B"/>
                </a:solidFill>
              </a:rPr>
              <a:t>photometric consistency </a:t>
            </a:r>
            <a:r>
              <a:rPr lang="ko-KR" altLang="en-US" dirty="0">
                <a:solidFill>
                  <a:schemeClr val="tx1"/>
                </a:solidFill>
              </a:rPr>
              <a:t>of corresponding </a:t>
            </a:r>
            <a:r>
              <a:rPr lang="en-US" altLang="ko-KR" dirty="0">
                <a:solidFill>
                  <a:schemeClr val="tx1"/>
                </a:solidFill>
              </a:rPr>
              <a:t>areas in the two input frames</a:t>
            </a:r>
          </a:p>
          <a:p>
            <a:pPr marL="252000" indent="-457200"/>
            <a:r>
              <a:rPr lang="ko-KR" altLang="en-US" dirty="0">
                <a:solidFill>
                  <a:schemeClr val="tx1"/>
                </a:solidFill>
              </a:rPr>
              <a:t>→ </a:t>
            </a:r>
            <a:r>
              <a:rPr lang="en-US" altLang="ko-KR" dirty="0">
                <a:solidFill>
                  <a:schemeClr val="tx1"/>
                </a:solidFill>
              </a:rPr>
              <a:t>L1 loss + SSIM structural similarity loss in the RGB space</a:t>
            </a:r>
            <a:endParaRPr lang="ko-KR" altLang="en-US" dirty="0">
              <a:solidFill>
                <a:schemeClr val="tx1"/>
              </a:solidFill>
            </a:endParaRPr>
          </a:p>
        </p:txBody>
      </p:sp>
      <p:sp>
        <p:nvSpPr>
          <p:cNvPr id="5" name="제목 1">
            <a:extLst>
              <a:ext uri="{FF2B5EF4-FFF2-40B4-BE49-F238E27FC236}">
                <a16:creationId xmlns:a16="http://schemas.microsoft.com/office/drawing/2014/main" id="{EA5EC689-40F6-09DB-E6F3-63C0BCFA2021}"/>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spTree>
    <p:extLst>
      <p:ext uri="{BB962C8B-B14F-4D97-AF65-F5344CB8AC3E}">
        <p14:creationId xmlns:p14="http://schemas.microsoft.com/office/powerpoint/2010/main" val="300995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6A7BE8-DA0E-E598-1132-9B432BA49502}"/>
              </a:ext>
            </a:extLst>
          </p:cNvPr>
          <p:cNvSpPr txBox="1"/>
          <p:nvPr/>
        </p:nvSpPr>
        <p:spPr>
          <a:xfrm>
            <a:off x="539551" y="644801"/>
            <a:ext cx="5351911" cy="494494"/>
          </a:xfrm>
          <a:prstGeom prst="roundRect">
            <a:avLst>
              <a:gd name="adj" fmla="val 0"/>
            </a:avLst>
          </a:prstGeom>
          <a:noFill/>
          <a:ln w="44450" cap="rnd">
            <a:noFill/>
          </a:ln>
        </p:spPr>
        <p:txBody>
          <a:bodyPr wrap="square" rtlCol="0">
            <a:spAutoFit/>
          </a:bodyPr>
          <a:lstStyle/>
          <a:p>
            <a:pPr marL="342900" indent="-342900">
              <a:lnSpc>
                <a:spcPct val="150000"/>
              </a:lnSpc>
              <a:buFont typeface="Wingdings" panose="05000000000000000000" pitchFamily="2" charset="2"/>
              <a:buChar char="u"/>
            </a:pPr>
            <a:r>
              <a:rPr lang="en-US" altLang="ko-KR" sz="2000" b="1" dirty="0"/>
              <a:t>Experiments</a:t>
            </a:r>
          </a:p>
        </p:txBody>
      </p:sp>
      <p:cxnSp>
        <p:nvCxnSpPr>
          <p:cNvPr id="7" name="직선 연결선 6">
            <a:extLst>
              <a:ext uri="{FF2B5EF4-FFF2-40B4-BE49-F238E27FC236}">
                <a16:creationId xmlns:a16="http://schemas.microsoft.com/office/drawing/2014/main" id="{8A6B7212-40A7-879D-B831-01402C9413DA}"/>
              </a:ext>
            </a:extLst>
          </p:cNvPr>
          <p:cNvCxnSpPr>
            <a:cxnSpLocks/>
          </p:cNvCxnSpPr>
          <p:nvPr/>
        </p:nvCxnSpPr>
        <p:spPr>
          <a:xfrm>
            <a:off x="570032" y="1187024"/>
            <a:ext cx="11056703" cy="0"/>
          </a:xfrm>
          <a:prstGeom prst="line">
            <a:avLst/>
          </a:prstGeom>
          <a:ln w="15875">
            <a:solidFill>
              <a:srgbClr val="8D9AF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7FADDE-15F7-84C1-1DAC-5EEF7F41D20D}"/>
              </a:ext>
            </a:extLst>
          </p:cNvPr>
          <p:cNvSpPr txBox="1"/>
          <p:nvPr/>
        </p:nvSpPr>
        <p:spPr>
          <a:xfrm>
            <a:off x="539551" y="1313891"/>
            <a:ext cx="2356049" cy="369332"/>
          </a:xfrm>
          <a:prstGeom prst="rect">
            <a:avLst/>
          </a:prstGeom>
          <a:noFill/>
        </p:spPr>
        <p:txBody>
          <a:bodyPr wrap="square">
            <a:spAutoFit/>
          </a:bodyPr>
          <a:lstStyle/>
          <a:p>
            <a:pPr marL="285750" indent="-285750">
              <a:buFont typeface="Wingdings" panose="05000000000000000000" pitchFamily="2" charset="2"/>
              <a:buChar char="v"/>
            </a:pPr>
            <a:r>
              <a:rPr lang="en-US" altLang="ko-KR" b="1" dirty="0"/>
              <a:t>Cityscapes</a:t>
            </a:r>
            <a:endParaRPr lang="en-US" altLang="ko-KR" b="1" dirty="0">
              <a:solidFill>
                <a:schemeClr val="tx1"/>
              </a:solidFill>
            </a:endParaRPr>
          </a:p>
        </p:txBody>
      </p:sp>
      <p:sp>
        <p:nvSpPr>
          <p:cNvPr id="27" name="TextBox 26">
            <a:extLst>
              <a:ext uri="{FF2B5EF4-FFF2-40B4-BE49-F238E27FC236}">
                <a16:creationId xmlns:a16="http://schemas.microsoft.com/office/drawing/2014/main" id="{F7F49CD7-E88D-3A20-9856-C62B6FEAA309}"/>
              </a:ext>
            </a:extLst>
          </p:cNvPr>
          <p:cNvSpPr txBox="1"/>
          <p:nvPr/>
        </p:nvSpPr>
        <p:spPr>
          <a:xfrm>
            <a:off x="853757" y="1882742"/>
            <a:ext cx="10373803" cy="307777"/>
          </a:xfrm>
          <a:prstGeom prst="rect">
            <a:avLst/>
          </a:prstGeom>
          <a:noFill/>
        </p:spPr>
        <p:txBody>
          <a:bodyPr wrap="square">
            <a:spAutoFit/>
          </a:bodyPr>
          <a:lstStyle/>
          <a:p>
            <a:pPr marL="285750" indent="-285750">
              <a:buFont typeface="Arial" panose="020B0604020202020204" pitchFamily="34" charset="0"/>
              <a:buChar char="•"/>
            </a:pPr>
            <a:r>
              <a:rPr lang="en-US" altLang="ko-KR" sz="1400" dirty="0"/>
              <a:t>Urban driving dataset - prevalence of dynamic scenes </a:t>
            </a:r>
            <a:r>
              <a:rPr lang="ko-KR" altLang="en-US" sz="1400" dirty="0"/>
              <a:t>→ </a:t>
            </a:r>
            <a:r>
              <a:rPr lang="en-US" altLang="ko-KR" sz="1400" dirty="0"/>
              <a:t>challenging for unsupervised monocular depth estimation</a:t>
            </a:r>
            <a:endParaRPr lang="ko-KR" altLang="en-US" sz="1400" dirty="0"/>
          </a:p>
        </p:txBody>
      </p:sp>
      <p:pic>
        <p:nvPicPr>
          <p:cNvPr id="6" name="그림 5">
            <a:extLst>
              <a:ext uri="{FF2B5EF4-FFF2-40B4-BE49-F238E27FC236}">
                <a16:creationId xmlns:a16="http://schemas.microsoft.com/office/drawing/2014/main" id="{C5C0BC97-946B-AA03-B5CC-E9B2ADAF3CF1}"/>
              </a:ext>
            </a:extLst>
          </p:cNvPr>
          <p:cNvPicPr>
            <a:picLocks noChangeAspect="1"/>
          </p:cNvPicPr>
          <p:nvPr/>
        </p:nvPicPr>
        <p:blipFill>
          <a:blip r:embed="rId3"/>
          <a:stretch>
            <a:fillRect/>
          </a:stretch>
        </p:blipFill>
        <p:spPr>
          <a:xfrm>
            <a:off x="858078" y="2585354"/>
            <a:ext cx="9652623" cy="1289732"/>
          </a:xfrm>
          <a:prstGeom prst="rect">
            <a:avLst/>
          </a:prstGeom>
        </p:spPr>
      </p:pic>
      <p:sp>
        <p:nvSpPr>
          <p:cNvPr id="28" name="TextBox 27">
            <a:extLst>
              <a:ext uri="{FF2B5EF4-FFF2-40B4-BE49-F238E27FC236}">
                <a16:creationId xmlns:a16="http://schemas.microsoft.com/office/drawing/2014/main" id="{64E9055E-BE1A-EF45-6690-0D6438D4FBAE}"/>
              </a:ext>
            </a:extLst>
          </p:cNvPr>
          <p:cNvSpPr txBox="1"/>
          <p:nvPr/>
        </p:nvSpPr>
        <p:spPr>
          <a:xfrm>
            <a:off x="858078" y="2327909"/>
            <a:ext cx="7894762" cy="307777"/>
          </a:xfrm>
          <a:prstGeom prst="rect">
            <a:avLst/>
          </a:prstGeom>
          <a:noFill/>
        </p:spPr>
        <p:txBody>
          <a:bodyPr wrap="square">
            <a:spAutoFit/>
          </a:bodyPr>
          <a:lstStyle/>
          <a:p>
            <a:r>
              <a:rPr lang="en-US" altLang="ko-KR" sz="1400" b="1" dirty="0">
                <a:solidFill>
                  <a:schemeClr val="bg1">
                    <a:lumMod val="50000"/>
                  </a:schemeClr>
                </a:solidFill>
              </a:rPr>
              <a:t>&gt; Performance comparison of unsupervised single-view depth learning approaches</a:t>
            </a:r>
          </a:p>
        </p:txBody>
      </p:sp>
      <p:pic>
        <p:nvPicPr>
          <p:cNvPr id="14" name="그림 13">
            <a:extLst>
              <a:ext uri="{FF2B5EF4-FFF2-40B4-BE49-F238E27FC236}">
                <a16:creationId xmlns:a16="http://schemas.microsoft.com/office/drawing/2014/main" id="{60BA4921-AC1D-DE48-6335-A3C0EFC0030A}"/>
              </a:ext>
            </a:extLst>
          </p:cNvPr>
          <p:cNvPicPr>
            <a:picLocks noChangeAspect="1"/>
          </p:cNvPicPr>
          <p:nvPr/>
        </p:nvPicPr>
        <p:blipFill>
          <a:blip r:embed="rId4"/>
          <a:stretch>
            <a:fillRect/>
          </a:stretch>
        </p:blipFill>
        <p:spPr>
          <a:xfrm>
            <a:off x="858078" y="4633940"/>
            <a:ext cx="7477962" cy="1289732"/>
          </a:xfrm>
          <a:prstGeom prst="rect">
            <a:avLst/>
          </a:prstGeom>
        </p:spPr>
      </p:pic>
      <p:sp>
        <p:nvSpPr>
          <p:cNvPr id="29" name="TextBox 28">
            <a:extLst>
              <a:ext uri="{FF2B5EF4-FFF2-40B4-BE49-F238E27FC236}">
                <a16:creationId xmlns:a16="http://schemas.microsoft.com/office/drawing/2014/main" id="{8B564213-D6A2-8C7A-E240-BD0FAE64C493}"/>
              </a:ext>
            </a:extLst>
          </p:cNvPr>
          <p:cNvSpPr txBox="1"/>
          <p:nvPr/>
        </p:nvSpPr>
        <p:spPr>
          <a:xfrm>
            <a:off x="10510701" y="3484788"/>
            <a:ext cx="1354957" cy="461665"/>
          </a:xfrm>
          <a:prstGeom prst="rect">
            <a:avLst/>
          </a:prstGeom>
          <a:noFill/>
        </p:spPr>
        <p:txBody>
          <a:bodyPr wrap="square">
            <a:spAutoFit/>
          </a:bodyPr>
          <a:lstStyle/>
          <a:p>
            <a:r>
              <a:rPr lang="en-US" altLang="ko-KR" sz="1200" dirty="0">
                <a:solidFill>
                  <a:schemeClr val="bg1">
                    <a:lumMod val="50000"/>
                  </a:schemeClr>
                </a:solidFill>
              </a:rPr>
              <a:t>416×128 </a:t>
            </a:r>
          </a:p>
          <a:p>
            <a:r>
              <a:rPr lang="en-US" altLang="ko-KR" sz="1200" dirty="0">
                <a:solidFill>
                  <a:schemeClr val="bg1">
                    <a:lumMod val="50000"/>
                  </a:schemeClr>
                </a:solidFill>
              </a:rPr>
              <a:t>input, output</a:t>
            </a:r>
            <a:endParaRPr lang="en-US" altLang="ko-KR" sz="1400" dirty="0">
              <a:solidFill>
                <a:schemeClr val="bg1">
                  <a:lumMod val="50000"/>
                </a:schemeClr>
              </a:solidFill>
            </a:endParaRPr>
          </a:p>
        </p:txBody>
      </p:sp>
      <p:sp>
        <p:nvSpPr>
          <p:cNvPr id="30" name="TextBox 29">
            <a:extLst>
              <a:ext uri="{FF2B5EF4-FFF2-40B4-BE49-F238E27FC236}">
                <a16:creationId xmlns:a16="http://schemas.microsoft.com/office/drawing/2014/main" id="{7E2D7997-C4C2-FEDA-4856-DD2C4F047581}"/>
              </a:ext>
            </a:extLst>
          </p:cNvPr>
          <p:cNvSpPr txBox="1"/>
          <p:nvPr/>
        </p:nvSpPr>
        <p:spPr>
          <a:xfrm>
            <a:off x="858077" y="4351026"/>
            <a:ext cx="6142382" cy="307777"/>
          </a:xfrm>
          <a:prstGeom prst="rect">
            <a:avLst/>
          </a:prstGeom>
          <a:noFill/>
        </p:spPr>
        <p:txBody>
          <a:bodyPr wrap="square">
            <a:spAutoFit/>
          </a:bodyPr>
          <a:lstStyle/>
          <a:p>
            <a:r>
              <a:rPr lang="en-US" altLang="ko-KR" sz="1400" b="1" dirty="0">
                <a:solidFill>
                  <a:schemeClr val="bg1">
                    <a:lumMod val="50000"/>
                  </a:schemeClr>
                </a:solidFill>
              </a:rPr>
              <a:t>&gt; Ablation study on Cityscapes</a:t>
            </a:r>
          </a:p>
        </p:txBody>
      </p:sp>
      <p:sp>
        <p:nvSpPr>
          <p:cNvPr id="31" name="TextBox 30">
            <a:extLst>
              <a:ext uri="{FF2B5EF4-FFF2-40B4-BE49-F238E27FC236}">
                <a16:creationId xmlns:a16="http://schemas.microsoft.com/office/drawing/2014/main" id="{15CDEF27-0173-40AF-6BCA-02015A279044}"/>
              </a:ext>
            </a:extLst>
          </p:cNvPr>
          <p:cNvSpPr txBox="1"/>
          <p:nvPr/>
        </p:nvSpPr>
        <p:spPr>
          <a:xfrm>
            <a:off x="914447" y="5923672"/>
            <a:ext cx="4114753" cy="430887"/>
          </a:xfrm>
          <a:prstGeom prst="rect">
            <a:avLst/>
          </a:prstGeom>
          <a:noFill/>
        </p:spPr>
        <p:txBody>
          <a:bodyPr wrap="square">
            <a:spAutoFit/>
          </a:bodyPr>
          <a:lstStyle/>
          <a:p>
            <a:r>
              <a:rPr lang="en-US" altLang="ko-KR" sz="1100" dirty="0">
                <a:solidFill>
                  <a:schemeClr val="bg1">
                    <a:lumMod val="50000"/>
                  </a:schemeClr>
                </a:solidFill>
              </a:rPr>
              <a:t>‘With mask’ = use pretrained detection model to</a:t>
            </a:r>
          </a:p>
          <a:p>
            <a:r>
              <a:rPr lang="en-US" altLang="ko-KR" sz="1100" dirty="0">
                <a:solidFill>
                  <a:schemeClr val="bg1">
                    <a:lumMod val="50000"/>
                  </a:schemeClr>
                </a:solidFill>
              </a:rPr>
              <a:t>	identify regions of potentially moving objects</a:t>
            </a:r>
          </a:p>
        </p:txBody>
      </p:sp>
      <p:sp>
        <p:nvSpPr>
          <p:cNvPr id="32" name="직사각형 31">
            <a:extLst>
              <a:ext uri="{FF2B5EF4-FFF2-40B4-BE49-F238E27FC236}">
                <a16:creationId xmlns:a16="http://schemas.microsoft.com/office/drawing/2014/main" id="{CC8E284C-DCB5-0F80-4EA0-2D364367714F}"/>
              </a:ext>
            </a:extLst>
          </p:cNvPr>
          <p:cNvSpPr/>
          <p:nvPr/>
        </p:nvSpPr>
        <p:spPr>
          <a:xfrm>
            <a:off x="5725030" y="2623008"/>
            <a:ext cx="631258" cy="1246932"/>
          </a:xfrm>
          <a:prstGeom prst="rect">
            <a:avLst/>
          </a:prstGeom>
          <a:noFill/>
          <a:ln w="69850">
            <a:solidFill>
              <a:schemeClr val="accent4">
                <a:lumMod val="60000"/>
                <a:lumOff val="40000"/>
                <a:alpha val="69804"/>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AA578D17-E321-E8C5-2226-206908C67D56}"/>
              </a:ext>
            </a:extLst>
          </p:cNvPr>
          <p:cNvSpPr txBox="1"/>
          <p:nvPr/>
        </p:nvSpPr>
        <p:spPr>
          <a:xfrm>
            <a:off x="5684389" y="3922188"/>
            <a:ext cx="2316611" cy="307777"/>
          </a:xfrm>
          <a:prstGeom prst="rect">
            <a:avLst/>
          </a:prstGeom>
          <a:noFill/>
        </p:spPr>
        <p:txBody>
          <a:bodyPr wrap="square">
            <a:spAutoFit/>
          </a:bodyPr>
          <a:lstStyle/>
          <a:p>
            <a:r>
              <a:rPr lang="en-US" altLang="ko-KR" sz="1400" dirty="0">
                <a:solidFill>
                  <a:srgbClr val="EEB500"/>
                </a:solidFill>
              </a:rPr>
              <a:t>Outperform except RMSE</a:t>
            </a:r>
          </a:p>
        </p:txBody>
      </p:sp>
      <p:sp>
        <p:nvSpPr>
          <p:cNvPr id="15" name="TextBox 14">
            <a:extLst>
              <a:ext uri="{FF2B5EF4-FFF2-40B4-BE49-F238E27FC236}">
                <a16:creationId xmlns:a16="http://schemas.microsoft.com/office/drawing/2014/main" id="{5877D545-B102-502E-1C65-D5E4C3F0390D}"/>
              </a:ext>
            </a:extLst>
          </p:cNvPr>
          <p:cNvSpPr txBox="1"/>
          <p:nvPr/>
        </p:nvSpPr>
        <p:spPr>
          <a:xfrm>
            <a:off x="8336039" y="5140852"/>
            <a:ext cx="3612121" cy="333617"/>
          </a:xfrm>
          <a:prstGeom prst="rect">
            <a:avLst/>
          </a:prstGeom>
          <a:noFill/>
        </p:spPr>
        <p:txBody>
          <a:bodyPr wrap="square">
            <a:spAutoFit/>
          </a:bodyPr>
          <a:lstStyle/>
          <a:p>
            <a:pPr>
              <a:lnSpc>
                <a:spcPct val="150000"/>
              </a:lnSpc>
            </a:pPr>
            <a:r>
              <a:rPr lang="ko-KR" altLang="en-US" sz="1200" dirty="0">
                <a:solidFill>
                  <a:schemeClr val="tx1">
                    <a:lumMod val="65000"/>
                    <a:lumOff val="35000"/>
                  </a:schemeClr>
                </a:solidFill>
              </a:rPr>
              <a:t>→ </a:t>
            </a:r>
            <a:r>
              <a:rPr lang="en-US" altLang="ko-KR" sz="1200" dirty="0">
                <a:solidFill>
                  <a:schemeClr val="tx1">
                    <a:lumMod val="65000"/>
                    <a:lumOff val="35000"/>
                  </a:schemeClr>
                </a:solidFill>
              </a:rPr>
              <a:t>Use L1 -&gt;</a:t>
            </a:r>
            <a:r>
              <a:rPr lang="ko-KR" altLang="en-US" sz="1200" dirty="0">
                <a:solidFill>
                  <a:schemeClr val="tx1">
                    <a:lumMod val="65000"/>
                    <a:lumOff val="35000"/>
                  </a:schemeClr>
                </a:solidFill>
              </a:rPr>
              <a:t> </a:t>
            </a:r>
            <a:r>
              <a:rPr lang="en-US" altLang="ko-KR" sz="1200" dirty="0">
                <a:solidFill>
                  <a:schemeClr val="tx1">
                    <a:lumMod val="65000"/>
                    <a:lumOff val="35000"/>
                  </a:schemeClr>
                </a:solidFill>
              </a:rPr>
              <a:t>‘Abs Rel’ increased (worser)</a:t>
            </a:r>
          </a:p>
        </p:txBody>
      </p:sp>
      <p:sp>
        <p:nvSpPr>
          <p:cNvPr id="16" name="TextBox 15">
            <a:extLst>
              <a:ext uri="{FF2B5EF4-FFF2-40B4-BE49-F238E27FC236}">
                <a16:creationId xmlns:a16="http://schemas.microsoft.com/office/drawing/2014/main" id="{38982783-AF6A-AD11-C665-E64C5B98F550}"/>
              </a:ext>
            </a:extLst>
          </p:cNvPr>
          <p:cNvSpPr txBox="1"/>
          <p:nvPr/>
        </p:nvSpPr>
        <p:spPr>
          <a:xfrm>
            <a:off x="8336039" y="5595970"/>
            <a:ext cx="3688321" cy="610616"/>
          </a:xfrm>
          <a:prstGeom prst="rect">
            <a:avLst/>
          </a:prstGeom>
          <a:noFill/>
        </p:spPr>
        <p:txBody>
          <a:bodyPr wrap="square">
            <a:spAutoFit/>
          </a:bodyPr>
          <a:lstStyle/>
          <a:p>
            <a:pPr>
              <a:lnSpc>
                <a:spcPct val="150000"/>
              </a:lnSpc>
            </a:pPr>
            <a:r>
              <a:rPr lang="ko-KR" altLang="en-US" sz="1200" dirty="0">
                <a:solidFill>
                  <a:schemeClr val="tx1">
                    <a:lumMod val="65000"/>
                    <a:lumOff val="35000"/>
                  </a:schemeClr>
                </a:solidFill>
              </a:rPr>
              <a:t>→ </a:t>
            </a:r>
            <a:r>
              <a:rPr lang="en-US" altLang="ko-KR" sz="1200" dirty="0">
                <a:solidFill>
                  <a:schemeClr val="tx1">
                    <a:lumMod val="65000"/>
                    <a:lumOff val="35000"/>
                  </a:schemeClr>
                </a:solidFill>
              </a:rPr>
              <a:t>the detection model does not cause </a:t>
            </a:r>
          </a:p>
          <a:p>
            <a:pPr>
              <a:lnSpc>
                <a:spcPct val="150000"/>
              </a:lnSpc>
            </a:pPr>
            <a:r>
              <a:rPr lang="en-US" altLang="ko-KR" sz="1200" dirty="0">
                <a:solidFill>
                  <a:schemeClr val="tx1">
                    <a:lumMod val="65000"/>
                    <a:lumOff val="35000"/>
                  </a:schemeClr>
                </a:solidFill>
              </a:rPr>
              <a:t>    noticeable improvements for depth estimation</a:t>
            </a:r>
          </a:p>
        </p:txBody>
      </p:sp>
      <p:sp>
        <p:nvSpPr>
          <p:cNvPr id="4" name="제목 1">
            <a:extLst>
              <a:ext uri="{FF2B5EF4-FFF2-40B4-BE49-F238E27FC236}">
                <a16:creationId xmlns:a16="http://schemas.microsoft.com/office/drawing/2014/main" id="{4E79C2BC-1948-746A-B586-4C0CCE83D611}"/>
              </a:ext>
            </a:extLst>
          </p:cNvPr>
          <p:cNvSpPr txBox="1">
            <a:spLocks/>
          </p:cNvSpPr>
          <p:nvPr/>
        </p:nvSpPr>
        <p:spPr>
          <a:xfrm>
            <a:off x="-14748" y="0"/>
            <a:ext cx="7596229" cy="24618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000">
                <a:solidFill>
                  <a:schemeClr val="bg1">
                    <a:lumMod val="50000"/>
                  </a:schemeClr>
                </a:solidFill>
                <a:latin typeface="Arial" panose="020B0604020202020204" pitchFamily="34" charset="0"/>
              </a:rPr>
              <a:t>Li, Hanhan, et al. "Unsupervised monocular depth learning in dynamic scenes." </a:t>
            </a:r>
            <a:r>
              <a:rPr lang="en-US" altLang="ko-KR" sz="1000" i="1">
                <a:solidFill>
                  <a:schemeClr val="bg1">
                    <a:lumMod val="50000"/>
                  </a:schemeClr>
                </a:solidFill>
                <a:latin typeface="Arial" panose="020B0604020202020204" pitchFamily="34" charset="0"/>
              </a:rPr>
              <a:t>Conference on Robot Learning</a:t>
            </a:r>
            <a:r>
              <a:rPr lang="en-US" altLang="ko-KR" sz="1000">
                <a:solidFill>
                  <a:schemeClr val="bg1">
                    <a:lumMod val="50000"/>
                  </a:schemeClr>
                </a:solidFill>
                <a:latin typeface="Arial" panose="020B0604020202020204" pitchFamily="34" charset="0"/>
              </a:rPr>
              <a:t>. PMLR, 2021.</a:t>
            </a:r>
            <a:endParaRPr lang="en-US" altLang="ko-KR" sz="2000" dirty="0">
              <a:solidFill>
                <a:schemeClr val="bg1">
                  <a:lumMod val="50000"/>
                </a:schemeClr>
              </a:solidFill>
            </a:endParaRPr>
          </a:p>
        </p:txBody>
      </p:sp>
      <p:pic>
        <p:nvPicPr>
          <p:cNvPr id="1028" name="Picture 4" descr="Samples from Cityscapes dataset">
            <a:extLst>
              <a:ext uri="{FF2B5EF4-FFF2-40B4-BE49-F238E27FC236}">
                <a16:creationId xmlns:a16="http://schemas.microsoft.com/office/drawing/2014/main" id="{2B89A0BE-1421-3AFD-6865-0B1BAEA3F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190" y="113857"/>
            <a:ext cx="2864484" cy="164455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2E9C9A-9856-1111-67F2-00C8C9FB9885}"/>
              </a:ext>
            </a:extLst>
          </p:cNvPr>
          <p:cNvSpPr txBox="1"/>
          <p:nvPr/>
        </p:nvSpPr>
        <p:spPr>
          <a:xfrm>
            <a:off x="2066618" y="3843730"/>
            <a:ext cx="2617142" cy="276999"/>
          </a:xfrm>
          <a:prstGeom prst="rect">
            <a:avLst/>
          </a:prstGeom>
          <a:noFill/>
        </p:spPr>
        <p:txBody>
          <a:bodyPr wrap="square">
            <a:spAutoFit/>
          </a:bodyPr>
          <a:lstStyle/>
          <a:p>
            <a:r>
              <a:rPr lang="en-US" altLang="ko-KR" sz="1200" dirty="0">
                <a:solidFill>
                  <a:schemeClr val="bg1">
                    <a:lumMod val="50000"/>
                  </a:schemeClr>
                </a:solidFill>
              </a:rPr>
              <a:t>Not use semantic information</a:t>
            </a:r>
          </a:p>
        </p:txBody>
      </p:sp>
    </p:spTree>
    <p:extLst>
      <p:ext uri="{BB962C8B-B14F-4D97-AF65-F5344CB8AC3E}">
        <p14:creationId xmlns:p14="http://schemas.microsoft.com/office/powerpoint/2010/main" val="358340963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영어 Tahoma">
      <a:majorFont>
        <a:latin typeface="Tahoma"/>
        <a:ea typeface="맑은 고딕"/>
        <a:cs typeface=""/>
      </a:majorFont>
      <a:minorFont>
        <a:latin typeface="Tahoma"/>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2501</TotalTime>
  <Words>3023</Words>
  <Application>Microsoft Office PowerPoint</Application>
  <PresentationFormat>와이드스크린</PresentationFormat>
  <Paragraphs>283</Paragraphs>
  <Slides>17</Slides>
  <Notes>16</Notes>
  <HiddenSlides>4</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17</vt:i4>
      </vt:variant>
    </vt:vector>
  </HeadingPairs>
  <TitlesOfParts>
    <vt:vector size="26" baseType="lpstr">
      <vt:lpstr>Noto Sans KR</vt:lpstr>
      <vt:lpstr>맑은 고딕</vt:lpstr>
      <vt:lpstr>Arial</vt:lpstr>
      <vt:lpstr>Cambria Math</vt:lpstr>
      <vt:lpstr>Symbol</vt:lpstr>
      <vt:lpstr>Tahoma</vt:lpstr>
      <vt:lpstr>Wingdings</vt:lpstr>
      <vt:lpstr>Office 테마</vt:lpstr>
      <vt:lpstr>Office 테마</vt:lpstr>
      <vt:lpstr>PowerPoint 프레젠테이션</vt:lpstr>
      <vt:lpstr>Li, Hanhan, et al. "Unsupervised monocular depth learning in dynamic scenes." Conference on Robot Learning. PMLR, 2021.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김소희</dc:creator>
  <cp:lastModifiedBy>김소희</cp:lastModifiedBy>
  <cp:revision>1</cp:revision>
  <dcterms:created xsi:type="dcterms:W3CDTF">2022-05-15T08:36:21Z</dcterms:created>
  <dcterms:modified xsi:type="dcterms:W3CDTF">2022-12-05T15:32:30Z</dcterms:modified>
</cp:coreProperties>
</file>